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xlsx" ContentType="application/haansoftxlsx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3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4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5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6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7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76" r:id="rId1"/>
  </p:sldMasterIdLst>
  <p:notesMasterIdLst>
    <p:notesMasterId r:id="rId17"/>
  </p:notesMasterIdLst>
  <p:sldIdLst>
    <p:sldId id="385" r:id="rId2"/>
    <p:sldId id="2551" r:id="rId3"/>
    <p:sldId id="2563" r:id="rId4"/>
    <p:sldId id="2552" r:id="rId5"/>
    <p:sldId id="2553" r:id="rId6"/>
    <p:sldId id="2554" r:id="rId7"/>
    <p:sldId id="2555" r:id="rId8"/>
    <p:sldId id="2556" r:id="rId9"/>
    <p:sldId id="2557" r:id="rId10"/>
    <p:sldId id="2558" r:id="rId11"/>
    <p:sldId id="2559" r:id="rId12"/>
    <p:sldId id="2560" r:id="rId13"/>
    <p:sldId id="2561" r:id="rId14"/>
    <p:sldId id="2562" r:id="rId15"/>
    <p:sldId id="375" r:id="rId16"/>
  </p:sldIdLst>
  <p:sldSz cx="12192000" cy="6858000"/>
  <p:notesSz cx="6858000" cy="9144000"/>
  <p:defaultTextStyle>
    <a:defPPr>
      <a:defRPr lang="ru-RU"/>
    </a:defPPr>
    <a:lvl1pPr marL="0" algn="l" defTabSz="91410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052" algn="l" defTabSz="91410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104" algn="l" defTabSz="91410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156" algn="l" defTabSz="91410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209" algn="l" defTabSz="91410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261" algn="l" defTabSz="91410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312" algn="l" defTabSz="91410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9366" algn="l" defTabSz="91410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6418" algn="l" defTabSz="91410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템플릿예시" id="{CF428432-4106-450F-80E6-53EDC1149C90}">
          <p14:sldIdLst>
            <p14:sldId id="385"/>
            <p14:sldId id="2551"/>
            <p14:sldId id="2563"/>
            <p14:sldId id="2552"/>
            <p14:sldId id="2553"/>
            <p14:sldId id="2554"/>
            <p14:sldId id="2555"/>
            <p14:sldId id="2556"/>
            <p14:sldId id="2557"/>
            <p14:sldId id="2558"/>
            <p14:sldId id="2559"/>
            <p14:sldId id="2560"/>
            <p14:sldId id="2561"/>
            <p14:sldId id="2562"/>
            <p14:sldId id="375"/>
          </p14:sldIdLst>
        </p14:section>
      </p14:sectionLst>
    </p:ext>
    <p:ext uri="{EFAFB233-063F-42B5-8137-9DF3F51BA10A}">
      <p15:sldGuideLst xmlns:p15="http://schemas.microsoft.com/office/powerpoint/2012/main">
        <p15:guide id="24" pos="7680" userDrawn="1">
          <p15:clr>
            <a:srgbClr val="A4A3A4"/>
          </p15:clr>
        </p15:guide>
        <p15:guide id="25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isakoff" initials="i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5C5C5"/>
    <a:srgbClr val="4E3390"/>
    <a:srgbClr val="F2F2F2"/>
    <a:srgbClr val="828282"/>
    <a:srgbClr val="D5D5D5"/>
    <a:srgbClr val="383838"/>
    <a:srgbClr val="F9393E"/>
    <a:srgbClr val="FFB9B9"/>
    <a:srgbClr val="F39191"/>
    <a:srgbClr val="EF6B6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805" autoAdjust="0"/>
    <p:restoredTop sz="96341" autoAdjust="0"/>
  </p:normalViewPr>
  <p:slideViewPr>
    <p:cSldViewPr snapToGrid="0">
      <p:cViewPr varScale="1">
        <p:scale>
          <a:sx n="111" d="100"/>
          <a:sy n="111" d="100"/>
        </p:scale>
        <p:origin x="432" y="102"/>
      </p:cViewPr>
      <p:guideLst>
        <p:guide pos="7680"/>
        <p:guide orient="horz" pos="2160"/>
      </p:guideLst>
    </p:cSldViewPr>
  </p:slideViewPr>
  <p:outlineViewPr>
    <p:cViewPr>
      <p:scale>
        <a:sx n="50" d="100"/>
        <a:sy n="50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97" d="100"/>
          <a:sy n="97" d="100"/>
        </p:scale>
        <p:origin x="3688" y="208"/>
      </p:cViewPr>
      <p:guideLst>
        <p:guide orient="horz" pos="2880"/>
        <p:guide pos="2160"/>
      </p:guideLst>
    </p:cSldViewPr>
  </p:notesViewPr>
  <p:gridSpacing cx="365761" cy="365761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_.xlsx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2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3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4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5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6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Лист1!$B$1</c:f>
              <c:strCache>
                <c:ptCount val="1"/>
                <c:pt idx="0">
                  <c:v>Продажи</c:v>
                </c:pt>
              </c:strCache>
            </c:strRef>
          </c:tx>
          <c:spPr>
            <a:ln w="63500">
              <a:noFill/>
            </a:ln>
          </c:spPr>
          <c:dPt>
            <c:idx val="0"/>
            <c:bubble3D val="0"/>
            <c:spPr>
              <a:solidFill>
                <a:schemeClr val="accent1">
                  <a:lumMod val="75000"/>
                </a:schemeClr>
              </a:solidFill>
              <a:ln w="6350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BED3-5B48-81E4-6B2607F06428}"/>
              </c:ext>
            </c:extLst>
          </c:dPt>
          <c:dPt>
            <c:idx val="1"/>
            <c:bubble3D val="0"/>
            <c:spPr>
              <a:solidFill>
                <a:schemeClr val="accent1">
                  <a:lumMod val="60000"/>
                  <a:lumOff val="40000"/>
                </a:schemeClr>
              </a:solidFill>
              <a:ln w="6350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BED3-5B48-81E4-6B2607F06428}"/>
              </c:ext>
            </c:extLst>
          </c:dPt>
          <c:dPt>
            <c:idx val="2"/>
            <c:bubble3D val="0"/>
            <c:spPr>
              <a:solidFill>
                <a:schemeClr val="accent1">
                  <a:lumMod val="20000"/>
                  <a:lumOff val="80000"/>
                </a:schemeClr>
              </a:solidFill>
              <a:ln w="6350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BED3-5B48-81E4-6B2607F06428}"/>
              </c:ext>
            </c:extLst>
          </c:dPt>
          <c:dPt>
            <c:idx val="3"/>
            <c:bubble3D val="0"/>
            <c:spPr>
              <a:solidFill>
                <a:schemeClr val="accent1"/>
              </a:solidFill>
              <a:ln w="6350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BED3-5B48-81E4-6B2607F06428}"/>
              </c:ext>
            </c:extLst>
          </c:dPt>
          <c:dLbls>
            <c:dLbl>
              <c:idx val="0"/>
              <c:layout>
                <c:manualLayout>
                  <c:x val="-7.7154217716588203E-3"/>
                  <c:y val="-3.33072949849402E-2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BED3-5B48-81E4-6B2607F06428}"/>
                </c:ext>
              </c:extLst>
            </c:dLbl>
            <c:dLbl>
              <c:idx val="1"/>
              <c:layout>
                <c:manualLayout>
                  <c:x val="-5.7069559137270702E-3"/>
                  <c:y val="-2.7761311446347198E-3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BED3-5B48-81E4-6B2607F06428}"/>
                </c:ext>
              </c:extLst>
            </c:dLbl>
            <c:dLbl>
              <c:idx val="2"/>
              <c:layout>
                <c:manualLayout>
                  <c:x val="7.2852786765659802E-4"/>
                  <c:y val="-1.5285064514163201E-2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BED3-5B48-81E4-6B2607F06428}"/>
                </c:ext>
              </c:extLst>
            </c:dLbl>
            <c:dLbl>
              <c:idx val="3"/>
              <c:layout>
                <c:manualLayout>
                  <c:x val="-1.68431569911213E-3"/>
                  <c:y val="1.3866805537858099E-3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0" tIns="0" rIns="0" bIns="0" anchor="ctr" anchorCtr="1">
                  <a:spAutoFit/>
                </a:bodyPr>
                <a:lstStyle/>
                <a:p>
                  <a:pPr>
                    <a:defRPr sz="2000" b="1" i="0" u="none" strike="noStrike" kern="1200" baseline="0">
                      <a:solidFill>
                        <a:schemeClr val="tx1">
                          <a:alpha val="80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7-BED3-5B48-81E4-6B2607F06428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1" i="0" u="none" strike="noStrike" kern="1200" baseline="0">
                    <a:solidFill>
                      <a:schemeClr val="tx1">
                        <a:alpha val="8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</c15:spPr>
              </c:ext>
            </c:extLst>
          </c:dLbls>
          <c:cat>
            <c:numRef>
              <c:f>Лист1!$A$2:$A$5</c:f>
              <c:numCache>
                <c:formatCode>General</c:formatCode>
                <c:ptCount val="4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</c:numCache>
            </c:numRef>
          </c:cat>
          <c:val>
            <c:numRef>
              <c:f>Лист1!$B$2:$B$5</c:f>
              <c:numCache>
                <c:formatCode>General</c:formatCode>
                <c:ptCount val="4"/>
                <c:pt idx="0">
                  <c:v>8.2000000000000011</c:v>
                </c:pt>
                <c:pt idx="1">
                  <c:v>5.2</c:v>
                </c:pt>
                <c:pt idx="2">
                  <c:v>4.4000000000000004</c:v>
                </c:pt>
                <c:pt idx="3">
                  <c:v>3.2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BED3-5B48-81E4-6B2607F06428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0"/>
        </c:dLbls>
        <c:firstSliceAng val="0"/>
        <c:holeSize val="63"/>
      </c:doughnutChart>
      <c:spPr>
        <a:noFill/>
        <a:ln>
          <a:noFill/>
        </a:ln>
        <a:effectLst/>
      </c:spPr>
    </c:plotArea>
    <c:legend>
      <c:legendPos val="tr"/>
      <c:layout>
        <c:manualLayout>
          <c:xMode val="edge"/>
          <c:yMode val="edge"/>
          <c:x val="3.4895881098947597E-2"/>
          <c:y val="5.0558495002939498E-2"/>
          <c:w val="6.4825620024967598E-2"/>
          <c:h val="0.195575923379948"/>
        </c:manualLayout>
      </c:layout>
      <c:overlay val="1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8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gradFill>
                <a:gsLst>
                  <a:gs pos="0">
                    <a:schemeClr val="accent2"/>
                  </a:gs>
                  <a:gs pos="100000">
                    <a:schemeClr val="accent4"/>
                  </a:gs>
                </a:gsLst>
                <a:lin ang="16200000" scaled="1"/>
              </a:gra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38C4-154E-94C9-4E98A6C6B9E9}"/>
              </c:ext>
            </c:extLst>
          </c:dPt>
          <c:dPt>
            <c:idx val="1"/>
            <c:bubble3D val="0"/>
            <c:spPr>
              <a:solidFill>
                <a:schemeClr val="tx1">
                  <a:alpha val="2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38C4-154E-94C9-4E98A6C6B9E9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38C4-154E-94C9-4E98A6C6B9E9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38C4-154E-94C9-4E98A6C6B9E9}"/>
              </c:ext>
            </c:extLst>
          </c:dPt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60</c:v>
                </c:pt>
                <c:pt idx="1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38C4-154E-94C9-4E98A6C6B9E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9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000">
          <a:latin typeface="+mn-lt"/>
        </a:defRPr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gradFill>
                <a:gsLst>
                  <a:gs pos="0">
                    <a:schemeClr val="accent2"/>
                  </a:gs>
                  <a:gs pos="100000">
                    <a:schemeClr val="accent4"/>
                  </a:gs>
                </a:gsLst>
                <a:lin ang="16200000" scaled="1"/>
              </a:gra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7810-2742-9191-9EA28B1C5571}"/>
              </c:ext>
            </c:extLst>
          </c:dPt>
          <c:dPt>
            <c:idx val="1"/>
            <c:bubble3D val="0"/>
            <c:spPr>
              <a:solidFill>
                <a:schemeClr val="tx1">
                  <a:alpha val="2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7810-2742-9191-9EA28B1C5571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7810-2742-9191-9EA28B1C5571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7810-2742-9191-9EA28B1C5571}"/>
              </c:ext>
            </c:extLst>
          </c:dPt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40</c:v>
                </c:pt>
                <c:pt idx="1">
                  <c:v>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7810-2742-9191-9EA28B1C557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9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000">
          <a:latin typeface="+mn-lt"/>
        </a:defRPr>
      </a:pPr>
      <a:endParaRPr lang="ko-K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gradFill>
                <a:gsLst>
                  <a:gs pos="0">
                    <a:schemeClr val="accent2"/>
                  </a:gs>
                  <a:gs pos="100000">
                    <a:schemeClr val="accent4"/>
                  </a:gs>
                </a:gsLst>
                <a:lin ang="16200000" scaled="1"/>
              </a:gra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8D42-2444-BE9F-83101DFEB66A}"/>
              </c:ext>
            </c:extLst>
          </c:dPt>
          <c:dPt>
            <c:idx val="1"/>
            <c:bubble3D val="0"/>
            <c:spPr>
              <a:solidFill>
                <a:schemeClr val="tx1">
                  <a:alpha val="2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8D42-2444-BE9F-83101DFEB66A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8D42-2444-BE9F-83101DFEB66A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8D42-2444-BE9F-83101DFEB66A}"/>
              </c:ext>
            </c:extLst>
          </c:dPt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10</c:v>
                </c:pt>
                <c:pt idx="1">
                  <c:v>90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8D42-2444-BE9F-83101DFEB66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9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000">
          <a:latin typeface="+mn-lt"/>
        </a:defRPr>
      </a:pPr>
      <a:endParaRPr lang="ko-K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gradFill>
                <a:gsLst>
                  <a:gs pos="0">
                    <a:schemeClr val="accent2"/>
                  </a:gs>
                  <a:gs pos="100000">
                    <a:schemeClr val="accent4"/>
                  </a:gs>
                </a:gsLst>
                <a:lin ang="16200000" scaled="1"/>
              </a:gra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E4E7-8242-81C9-6C438673218C}"/>
              </c:ext>
            </c:extLst>
          </c:dPt>
          <c:dPt>
            <c:idx val="1"/>
            <c:bubble3D val="0"/>
            <c:spPr>
              <a:solidFill>
                <a:schemeClr val="tx1">
                  <a:alpha val="2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E4E7-8242-81C9-6C438673218C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E4E7-8242-81C9-6C438673218C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E4E7-8242-81C9-6C438673218C}"/>
              </c:ext>
            </c:extLst>
          </c:dPt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70</c:v>
                </c:pt>
                <c:pt idx="1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E4E7-8242-81C9-6C438673218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9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000">
          <a:latin typeface="+mn-lt"/>
        </a:defRPr>
      </a:pPr>
      <a:endParaRPr lang="ko-KR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gradFill>
                <a:gsLst>
                  <a:gs pos="0">
                    <a:schemeClr val="accent2"/>
                  </a:gs>
                  <a:gs pos="100000">
                    <a:schemeClr val="accent4"/>
                  </a:gs>
                </a:gsLst>
                <a:lin ang="16200000" scaled="1"/>
              </a:gra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7DAC-B047-9C9C-304640BF75DF}"/>
              </c:ext>
            </c:extLst>
          </c:dPt>
          <c:dPt>
            <c:idx val="1"/>
            <c:bubble3D val="0"/>
            <c:spPr>
              <a:solidFill>
                <a:schemeClr val="tx1">
                  <a:alpha val="2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7DAC-B047-9C9C-304640BF75DF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7DAC-B047-9C9C-304640BF75DF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7DAC-B047-9C9C-304640BF75DF}"/>
              </c:ext>
            </c:extLst>
          </c:dPt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90</c:v>
                </c:pt>
                <c:pt idx="1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7DAC-B047-9C9C-304640BF75D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9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000">
          <a:latin typeface="+mn-lt"/>
        </a:defRPr>
      </a:pPr>
      <a:endParaRPr lang="ko-KR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gradFill>
                <a:gsLst>
                  <a:gs pos="0">
                    <a:schemeClr val="accent2"/>
                  </a:gs>
                  <a:gs pos="100000">
                    <a:schemeClr val="accent4"/>
                  </a:gs>
                </a:gsLst>
                <a:lin ang="16200000" scaled="1"/>
              </a:gra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794E-924F-AAEA-E0DD454F9DF2}"/>
              </c:ext>
            </c:extLst>
          </c:dPt>
          <c:dPt>
            <c:idx val="1"/>
            <c:bubble3D val="0"/>
            <c:spPr>
              <a:solidFill>
                <a:schemeClr val="tx1">
                  <a:alpha val="2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794E-924F-AAEA-E0DD454F9DF2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794E-924F-AAEA-E0DD454F9DF2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794E-924F-AAEA-E0DD454F9DF2}"/>
              </c:ext>
            </c:extLst>
          </c:dPt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65</c:v>
                </c:pt>
                <c:pt idx="1">
                  <c:v>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794E-924F-AAEA-E0DD454F9DF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9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000">
          <a:latin typeface="+mn-lt"/>
        </a:defRPr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91BCA8-F940-4B2C-BED6-5BA47B679EE9}" type="datetimeFigureOut">
              <a:rPr lang="ru-RU" smtClean="0"/>
              <a:t>11.06.2019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936486-6481-4517-93D6-377984602E0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551854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10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052" algn="l" defTabSz="91410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104" algn="l" defTabSz="91410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156" algn="l" defTabSz="91410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209" algn="l" defTabSz="91410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261" algn="l" defTabSz="91410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312" algn="l" defTabSz="91410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366" algn="l" defTabSz="91410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6418" algn="l" defTabSz="91410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58705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992291-1375-494C-8CEE-390F97E0E953}" type="slidenum">
              <a:rPr lang="en-ID" smtClean="0"/>
              <a:t>15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1633689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chart" Target="../charts/chart3.xml"/><Relationship Id="rId7" Type="http://schemas.openxmlformats.org/officeDocument/2006/relationships/chart" Target="../charts/chart7.xml"/><Relationship Id="rId2" Type="http://schemas.openxmlformats.org/officeDocument/2006/relationships/chart" Target="../charts/chart2.xml"/><Relationship Id="rId1" Type="http://schemas.openxmlformats.org/officeDocument/2006/relationships/slideMaster" Target="../slideMasters/slideMaster1.xml"/><Relationship Id="rId6" Type="http://schemas.openxmlformats.org/officeDocument/2006/relationships/chart" Target="../charts/chart6.xml"/><Relationship Id="rId5" Type="http://schemas.openxmlformats.org/officeDocument/2006/relationships/chart" Target="../charts/chart5.xml"/><Relationship Id="rId4" Type="http://schemas.openxmlformats.org/officeDocument/2006/relationships/chart" Target="../charts/chart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메인커버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Полилиния 15"/>
          <p:cNvSpPr/>
          <p:nvPr userDrawn="1"/>
        </p:nvSpPr>
        <p:spPr bwMode="auto">
          <a:xfrm>
            <a:off x="0" y="179103"/>
            <a:ext cx="9817852" cy="6858001"/>
          </a:xfrm>
          <a:custGeom>
            <a:avLst/>
            <a:gdLst>
              <a:gd name="connsiteX0" fmla="*/ 3242171 w 9817852"/>
              <a:gd name="connsiteY0" fmla="*/ 0 h 6858001"/>
              <a:gd name="connsiteX1" fmla="*/ 9817852 w 9817852"/>
              <a:gd name="connsiteY1" fmla="*/ 0 h 6858001"/>
              <a:gd name="connsiteX2" fmla="*/ 2946076 w 9817852"/>
              <a:gd name="connsiteY2" fmla="*/ 6858001 h 6858001"/>
              <a:gd name="connsiteX3" fmla="*/ 0 w 9817852"/>
              <a:gd name="connsiteY3" fmla="*/ 6858001 h 6858001"/>
              <a:gd name="connsiteX4" fmla="*/ 0 w 9817852"/>
              <a:gd name="connsiteY4" fmla="*/ 323567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817852" h="6858001">
                <a:moveTo>
                  <a:pt x="3242171" y="0"/>
                </a:moveTo>
                <a:lnTo>
                  <a:pt x="9817852" y="0"/>
                </a:lnTo>
                <a:lnTo>
                  <a:pt x="2946076" y="6858001"/>
                </a:lnTo>
                <a:lnTo>
                  <a:pt x="0" y="6858001"/>
                </a:lnTo>
                <a:lnTo>
                  <a:pt x="0" y="3235670"/>
                </a:lnTo>
                <a:close/>
              </a:path>
            </a:pathLst>
          </a:custGeom>
          <a:solidFill>
            <a:schemeClr val="tx1">
              <a:alpha val="5000"/>
            </a:schemeClr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17" name="Рисунок 16"/>
          <p:cNvSpPr>
            <a:spLocks noGrp="1"/>
          </p:cNvSpPr>
          <p:nvPr>
            <p:ph type="pic" sz="quarter" idx="42"/>
          </p:nvPr>
        </p:nvSpPr>
        <p:spPr>
          <a:xfrm>
            <a:off x="4656138" y="731938"/>
            <a:ext cx="2887213" cy="4873627"/>
          </a:xfrm>
          <a:custGeom>
            <a:avLst/>
            <a:gdLst>
              <a:gd name="connsiteX0" fmla="*/ 2887213 w 2887213"/>
              <a:gd name="connsiteY0" fmla="*/ 0 h 4873627"/>
              <a:gd name="connsiteX1" fmla="*/ 2887213 w 2887213"/>
              <a:gd name="connsiteY1" fmla="*/ 1995393 h 4873627"/>
              <a:gd name="connsiteX2" fmla="*/ 0 w 2887213"/>
              <a:gd name="connsiteY2" fmla="*/ 4873627 h 4873627"/>
              <a:gd name="connsiteX3" fmla="*/ 0 w 2887213"/>
              <a:gd name="connsiteY3" fmla="*/ 2878234 h 4873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87213" h="4873627">
                <a:moveTo>
                  <a:pt x="2887213" y="0"/>
                </a:moveTo>
                <a:lnTo>
                  <a:pt x="2887213" y="1995393"/>
                </a:lnTo>
                <a:lnTo>
                  <a:pt x="0" y="4873627"/>
                </a:lnTo>
                <a:lnTo>
                  <a:pt x="0" y="2878234"/>
                </a:lnTo>
                <a:close/>
              </a:path>
            </a:pathLst>
          </a:custGeom>
          <a:pattFill prst="pct5">
            <a:fgClr>
              <a:schemeClr val="bg1">
                <a:lumMod val="50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marR="0" indent="0" algn="ctr" defTabSz="447247" rtl="0" eaLnBrk="1" fontAlgn="auto" latinLnBrk="0" hangingPunct="1">
              <a:lnSpc>
                <a:spcPct val="150000"/>
              </a:lnSpc>
              <a:spcBef>
                <a:spcPts val="992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lvl1pPr>
          </a:lstStyle>
          <a:p>
            <a:endParaRPr lang="en-US" dirty="0"/>
          </a:p>
        </p:txBody>
      </p:sp>
      <p:sp>
        <p:nvSpPr>
          <p:cNvPr id="11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449050" y="179388"/>
            <a:ext cx="407988" cy="361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802" b="1">
                <a:solidFill>
                  <a:schemeClr val="tx1">
                    <a:alpha val="50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defRPr>
            </a:lvl1pPr>
          </a:lstStyle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46" name="Прямая соединительная линия 45"/>
          <p:cNvCxnSpPr/>
          <p:nvPr userDrawn="1"/>
        </p:nvCxnSpPr>
        <p:spPr>
          <a:xfrm flipV="1">
            <a:off x="9696450" y="2711017"/>
            <a:ext cx="1443039" cy="1443037"/>
          </a:xfrm>
          <a:prstGeom prst="line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Прямая соединительная линия 46"/>
          <p:cNvCxnSpPr/>
          <p:nvPr userDrawn="1"/>
        </p:nvCxnSpPr>
        <p:spPr>
          <a:xfrm flipV="1">
            <a:off x="1758949" y="708024"/>
            <a:ext cx="1457326" cy="1457326"/>
          </a:xfrm>
          <a:prstGeom prst="line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Прямая соединительная линия 47"/>
          <p:cNvCxnSpPr/>
          <p:nvPr userDrawn="1"/>
        </p:nvCxnSpPr>
        <p:spPr>
          <a:xfrm flipV="1">
            <a:off x="3935412" y="5594635"/>
            <a:ext cx="720726" cy="720726"/>
          </a:xfrm>
          <a:prstGeom prst="line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Текст 7"/>
          <p:cNvSpPr>
            <a:spLocks noGrp="1"/>
          </p:cNvSpPr>
          <p:nvPr>
            <p:ph type="body" sz="quarter" idx="41" hasCustomPrompt="1"/>
          </p:nvPr>
        </p:nvSpPr>
        <p:spPr>
          <a:xfrm>
            <a:off x="334963" y="179388"/>
            <a:ext cx="1439862" cy="361950"/>
          </a:xfrm>
        </p:spPr>
        <p:txBody>
          <a:bodyPr tIns="0" anchor="ctr" anchorCtr="0">
            <a:noAutofit/>
          </a:bodyPr>
          <a:lstStyle>
            <a:lvl1pPr marL="0" marR="0" indent="0" algn="l" defTabSz="906876" rtl="0" eaLnBrk="1" fontAlgn="auto" latinLnBrk="0" hangingPunct="1">
              <a:lnSpc>
                <a:spcPct val="100000"/>
              </a:lnSpc>
              <a:spcBef>
                <a:spcPts val="496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 sz="800" b="0" spc="300" baseline="0">
                <a:solidFill>
                  <a:schemeClr val="tx1">
                    <a:alpha val="80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Building Your Data Lake</a:t>
            </a:r>
          </a:p>
          <a:p>
            <a:pPr lvl="0"/>
            <a:endParaRPr lang="en-US" dirty="0"/>
          </a:p>
        </p:txBody>
      </p:sp>
      <p:sp>
        <p:nvSpPr>
          <p:cNvPr id="20" name="Текст 7"/>
          <p:cNvSpPr>
            <a:spLocks noGrp="1"/>
          </p:cNvSpPr>
          <p:nvPr>
            <p:ph type="body" sz="quarter" idx="39" hasCustomPrompt="1"/>
          </p:nvPr>
        </p:nvSpPr>
        <p:spPr>
          <a:xfrm>
            <a:off x="4663628" y="6011119"/>
            <a:ext cx="6472684" cy="486519"/>
          </a:xfrm>
        </p:spPr>
        <p:txBody>
          <a:bodyPr tIns="164592">
            <a:noAutofit/>
          </a:bodyPr>
          <a:lstStyle>
            <a:lvl1pPr algn="l">
              <a:lnSpc>
                <a:spcPct val="150000"/>
              </a:lnSpc>
              <a:defRPr sz="1000" b="0" spc="300" baseline="0">
                <a:solidFill>
                  <a:schemeClr val="tx1"/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5" name="Заголовок 17"/>
          <p:cNvSpPr>
            <a:spLocks noGrp="1"/>
          </p:cNvSpPr>
          <p:nvPr>
            <p:ph type="title" hasCustomPrompt="1"/>
          </p:nvPr>
        </p:nvSpPr>
        <p:spPr>
          <a:xfrm>
            <a:off x="3950908" y="1233319"/>
            <a:ext cx="2879725" cy="3819694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>
              <a:lnSpc>
                <a:spcPct val="70000"/>
              </a:lnSpc>
              <a:defRPr sz="5400" kern="100" spc="0" baseline="0">
                <a:solidFill>
                  <a:schemeClr val="tx1"/>
                </a:solidFill>
              </a:defRPr>
            </a:lvl1pPr>
          </a:lstStyle>
          <a:p>
            <a:r>
              <a:rPr lang="ko-KR" altLang="en-US" dirty="0"/>
              <a:t>제목</a:t>
            </a:r>
            <a:endParaRPr lang="en-US" dirty="0"/>
          </a:p>
        </p:txBody>
      </p:sp>
      <p:sp>
        <p:nvSpPr>
          <p:cNvPr id="18" name="Прямоугольный треугольник 8">
            <a:extLst>
              <a:ext uri="{FF2B5EF4-FFF2-40B4-BE49-F238E27FC236}">
                <a16:creationId xmlns:a16="http://schemas.microsoft.com/office/drawing/2014/main" id="{3C6B3320-F910-7E4E-A1E1-AC49CDC391F6}"/>
              </a:ext>
            </a:extLst>
          </p:cNvPr>
          <p:cNvSpPr/>
          <p:nvPr userDrawn="1"/>
        </p:nvSpPr>
        <p:spPr bwMode="auto">
          <a:xfrm flipH="1">
            <a:off x="11190316" y="5775325"/>
            <a:ext cx="1001684" cy="1082675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dirty="0"/>
          </a:p>
        </p:txBody>
      </p:sp>
      <p:pic>
        <p:nvPicPr>
          <p:cNvPr id="21" name="그림 2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7982" y="179103"/>
            <a:ext cx="1361256" cy="680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67656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2000">
        <p15:prstTrans prst="pageCurlDouble"/>
      </p:transition>
    </mc:Choice>
    <mc:Fallback xmlns=""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8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8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4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4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4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0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iterate type="wd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8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8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텍스트레이아웃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олилиния 9"/>
          <p:cNvSpPr/>
          <p:nvPr userDrawn="1"/>
        </p:nvSpPr>
        <p:spPr bwMode="auto">
          <a:xfrm>
            <a:off x="0" y="0"/>
            <a:ext cx="9817852" cy="6858001"/>
          </a:xfrm>
          <a:custGeom>
            <a:avLst/>
            <a:gdLst>
              <a:gd name="connsiteX0" fmla="*/ 3242171 w 9817852"/>
              <a:gd name="connsiteY0" fmla="*/ 0 h 6858001"/>
              <a:gd name="connsiteX1" fmla="*/ 9817852 w 9817852"/>
              <a:gd name="connsiteY1" fmla="*/ 0 h 6858001"/>
              <a:gd name="connsiteX2" fmla="*/ 2946076 w 9817852"/>
              <a:gd name="connsiteY2" fmla="*/ 6858001 h 6858001"/>
              <a:gd name="connsiteX3" fmla="*/ 0 w 9817852"/>
              <a:gd name="connsiteY3" fmla="*/ 6858001 h 6858001"/>
              <a:gd name="connsiteX4" fmla="*/ 0 w 9817852"/>
              <a:gd name="connsiteY4" fmla="*/ 323567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817852" h="6858001">
                <a:moveTo>
                  <a:pt x="3242171" y="0"/>
                </a:moveTo>
                <a:lnTo>
                  <a:pt x="9817852" y="0"/>
                </a:lnTo>
                <a:lnTo>
                  <a:pt x="2946076" y="6858001"/>
                </a:lnTo>
                <a:lnTo>
                  <a:pt x="0" y="6858001"/>
                </a:lnTo>
                <a:lnTo>
                  <a:pt x="0" y="3235670"/>
                </a:lnTo>
                <a:close/>
              </a:path>
            </a:pathLst>
          </a:custGeom>
          <a:solidFill>
            <a:schemeClr val="tx1">
              <a:lumMod val="95000"/>
              <a:lumOff val="5000"/>
              <a:alpha val="5000"/>
            </a:schemeClr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7" name="Рисунок 13"/>
          <p:cNvSpPr>
            <a:spLocks noGrp="1"/>
          </p:cNvSpPr>
          <p:nvPr>
            <p:ph type="pic" sz="quarter" idx="11"/>
          </p:nvPr>
        </p:nvSpPr>
        <p:spPr>
          <a:xfrm>
            <a:off x="5376228" y="1802714"/>
            <a:ext cx="1440348" cy="1445311"/>
          </a:xfrm>
          <a:prstGeom prst="ellipse">
            <a:avLst/>
          </a:prstGeom>
          <a:pattFill prst="pct5">
            <a:fgClr>
              <a:schemeClr val="bg1">
                <a:lumMod val="5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003" baseline="0"/>
            </a:lvl1pPr>
          </a:lstStyle>
          <a:p>
            <a:endParaRPr lang="en-US" dirty="0"/>
          </a:p>
        </p:txBody>
      </p:sp>
      <p:sp>
        <p:nvSpPr>
          <p:cNvPr id="17" name="Shape 427"/>
          <p:cNvSpPr>
            <a:spLocks noGrp="1"/>
          </p:cNvSpPr>
          <p:nvPr>
            <p:ph type="body" sz="quarter" idx="27" hasCustomPrompt="1"/>
          </p:nvPr>
        </p:nvSpPr>
        <p:spPr>
          <a:xfrm>
            <a:off x="3216108" y="3830515"/>
            <a:ext cx="5760588" cy="119005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lnSpc>
                <a:spcPct val="150000"/>
              </a:lnSpc>
              <a:defRPr sz="1800" b="0" i="1" spc="-45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</a:t>
            </a:r>
            <a:endParaRPr dirty="0"/>
          </a:p>
        </p:txBody>
      </p:sp>
      <p:cxnSp>
        <p:nvCxnSpPr>
          <p:cNvPr id="31" name="Прямая соединительная линия 30"/>
          <p:cNvCxnSpPr/>
          <p:nvPr userDrawn="1"/>
        </p:nvCxnSpPr>
        <p:spPr>
          <a:xfrm flipH="1">
            <a:off x="5738121" y="3429000"/>
            <a:ext cx="71897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Текст 7"/>
          <p:cNvSpPr>
            <a:spLocks noGrp="1"/>
          </p:cNvSpPr>
          <p:nvPr>
            <p:ph type="body" sz="quarter" idx="37" hasCustomPrompt="1"/>
          </p:nvPr>
        </p:nvSpPr>
        <p:spPr>
          <a:xfrm>
            <a:off x="4657257" y="5218580"/>
            <a:ext cx="2878288" cy="340631"/>
          </a:xfrm>
        </p:spPr>
        <p:txBody>
          <a:bodyPr>
            <a:normAutofit/>
          </a:bodyPr>
          <a:lstStyle>
            <a:lvl1pPr algn="ctr">
              <a:defRPr sz="1000" baseline="0">
                <a:solidFill>
                  <a:schemeClr val="tx1">
                    <a:alpha val="8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3" name="Прямоугольный треугольник 12"/>
          <p:cNvSpPr/>
          <p:nvPr userDrawn="1"/>
        </p:nvSpPr>
        <p:spPr bwMode="auto">
          <a:xfrm flipH="1">
            <a:off x="11190316" y="5775325"/>
            <a:ext cx="1001684" cy="1082675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dirty="0"/>
          </a:p>
        </p:txBody>
      </p:sp>
      <p:sp>
        <p:nvSpPr>
          <p:cNvPr id="14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449050" y="179388"/>
            <a:ext cx="407988" cy="361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802" b="1">
                <a:solidFill>
                  <a:schemeClr val="tx1">
                    <a:alpha val="50000"/>
                  </a:schemeClr>
                </a:solidFill>
                <a:latin typeface="+mj-lt"/>
              </a:defRPr>
            </a:lvl1pPr>
          </a:lstStyle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Текст 7">
            <a:extLst>
              <a:ext uri="{FF2B5EF4-FFF2-40B4-BE49-F238E27FC236}">
                <a16:creationId xmlns:a16="http://schemas.microsoft.com/office/drawing/2014/main" id="{DF9C1209-0C60-DC49-9C85-ADA332E598F2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34963" y="179388"/>
            <a:ext cx="1439862" cy="361950"/>
          </a:xfrm>
        </p:spPr>
        <p:txBody>
          <a:bodyPr tIns="0" anchor="ctr" anchorCtr="0">
            <a:noAutofit/>
          </a:bodyPr>
          <a:lstStyle>
            <a:lvl1pPr marL="0" marR="0" indent="0" algn="l" defTabSz="906876" rtl="0" eaLnBrk="1" fontAlgn="auto" latinLnBrk="0" hangingPunct="1">
              <a:lnSpc>
                <a:spcPct val="100000"/>
              </a:lnSpc>
              <a:spcBef>
                <a:spcPts val="496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 sz="800" b="0" spc="300" baseline="0">
                <a:solidFill>
                  <a:schemeClr val="tx1">
                    <a:alpha val="80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Building Your Data Lake</a:t>
            </a:r>
          </a:p>
          <a:p>
            <a:pPr lvl="0"/>
            <a:endParaRPr lang="en-US" dirty="0"/>
          </a:p>
        </p:txBody>
      </p:sp>
      <p:pic>
        <p:nvPicPr>
          <p:cNvPr id="15" name="그림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7982" y="179103"/>
            <a:ext cx="1361256" cy="680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123547"/>
      </p:ext>
    </p:extLst>
  </p:cSld>
  <p:clrMapOvr>
    <a:masterClrMapping/>
  </p:clrMapOvr>
  <p:transition spd="slow" advClick="0" advTm="2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8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5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5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5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17" grpId="0">
        <p:tmplLst>
          <p:tmpl>
            <p:tnLst>
              <p:par>
                <p:cTn presetID="2" presetClass="entr" presetSubtype="4" decel="5000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0">
        <p:tmplLst>
          <p:tmpl>
            <p:tnLst>
              <p:par>
                <p:cTn presetID="2" presetClass="entr" presetSubtype="4" decel="5000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extLst mod="1">
    <p:ext uri="{DCECCB84-F9BA-43D5-87BE-67443E8EF086}">
      <p15:sldGuideLst xmlns:p15="http://schemas.microsoft.com/office/powerpoint/2012/main">
        <p15:guide id="1" orient="horz" pos="341">
          <p15:clr>
            <a:srgbClr val="FBAE40"/>
          </p15:clr>
        </p15:guide>
        <p15:guide id="2" orient="horz" pos="4093">
          <p15:clr>
            <a:srgbClr val="FBAE40"/>
          </p15:clr>
        </p15:guide>
        <p15:guide id="3" orient="horz" pos="682">
          <p15:clr>
            <a:srgbClr val="FBAE40"/>
          </p15:clr>
        </p15:guide>
        <p15:guide id="4" orient="horz" pos="1364">
          <p15:clr>
            <a:srgbClr val="FBAE40"/>
          </p15:clr>
        </p15:guide>
        <p15:guide id="5" orient="horz" pos="1705">
          <p15:clr>
            <a:srgbClr val="FBAE40"/>
          </p15:clr>
        </p15:guide>
        <p15:guide id="6" orient="horz" pos="2387">
          <p15:clr>
            <a:srgbClr val="FBAE40"/>
          </p15:clr>
        </p15:guide>
        <p15:guide id="7" orient="horz" pos="3752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텍스트레이아웃0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Текст 7"/>
          <p:cNvSpPr>
            <a:spLocks noGrp="1"/>
          </p:cNvSpPr>
          <p:nvPr>
            <p:ph type="body" sz="quarter" idx="38" hasCustomPrompt="1"/>
          </p:nvPr>
        </p:nvSpPr>
        <p:spPr>
          <a:xfrm>
            <a:off x="1055989" y="2706687"/>
            <a:ext cx="5040012" cy="2708275"/>
          </a:xfrm>
        </p:spPr>
        <p:txBody>
          <a:bodyPr>
            <a:normAutofit/>
          </a:bodyPr>
          <a:lstStyle>
            <a:lvl1pPr algn="ctr">
              <a:lnSpc>
                <a:spcPct val="200000"/>
              </a:lnSpc>
              <a:defRPr sz="1000" baseline="0">
                <a:solidFill>
                  <a:schemeClr val="tx1">
                    <a:alpha val="7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54" name="Shape 922"/>
          <p:cNvSpPr>
            <a:spLocks noGrp="1"/>
          </p:cNvSpPr>
          <p:nvPr>
            <p:ph type="body" sz="quarter" idx="39" hasCustomPrompt="1"/>
          </p:nvPr>
        </p:nvSpPr>
        <p:spPr>
          <a:xfrm>
            <a:off x="1057666" y="1624369"/>
            <a:ext cx="5038335" cy="721853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ctr">
              <a:lnSpc>
                <a:spcPct val="100000"/>
              </a:lnSpc>
              <a:defRPr sz="2400" b="1" spc="-3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Title</a:t>
            </a:r>
            <a:endParaRPr dirty="0"/>
          </a:p>
        </p:txBody>
      </p:sp>
      <p:sp>
        <p:nvSpPr>
          <p:cNvPr id="58" name="Рисунок 4"/>
          <p:cNvSpPr>
            <a:spLocks noGrp="1"/>
          </p:cNvSpPr>
          <p:nvPr>
            <p:ph type="pic" sz="quarter" idx="19"/>
          </p:nvPr>
        </p:nvSpPr>
        <p:spPr>
          <a:xfrm>
            <a:off x="7535863" y="1628901"/>
            <a:ext cx="1188778" cy="896521"/>
          </a:xfrm>
          <a:pattFill prst="pct5">
            <a:fgClr>
              <a:schemeClr val="bg1">
                <a:lumMod val="5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marR="0" indent="0" algn="ctr" defTabSz="447247" rtl="0" eaLnBrk="1" fontAlgn="auto" latinLnBrk="0" hangingPunct="1">
              <a:lnSpc>
                <a:spcPct val="150000"/>
              </a:lnSpc>
              <a:spcBef>
                <a:spcPts val="992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lvl1pPr>
          </a:lstStyle>
          <a:p>
            <a:endParaRPr lang="en-US" dirty="0"/>
          </a:p>
        </p:txBody>
      </p:sp>
      <p:cxnSp>
        <p:nvCxnSpPr>
          <p:cNvPr id="63" name="Прямая соединительная линия 62"/>
          <p:cNvCxnSpPr/>
          <p:nvPr userDrawn="1"/>
        </p:nvCxnSpPr>
        <p:spPr>
          <a:xfrm>
            <a:off x="9323070" y="1444459"/>
            <a:ext cx="0" cy="4149891"/>
          </a:xfrm>
          <a:prstGeom prst="line">
            <a:avLst/>
          </a:prstGeom>
          <a:ln w="3175">
            <a:solidFill>
              <a:schemeClr val="tx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Рисунок 4"/>
          <p:cNvSpPr>
            <a:spLocks noGrp="1"/>
          </p:cNvSpPr>
          <p:nvPr>
            <p:ph type="pic" sz="quarter" idx="40"/>
          </p:nvPr>
        </p:nvSpPr>
        <p:spPr>
          <a:xfrm>
            <a:off x="9935788" y="1634331"/>
            <a:ext cx="1188778" cy="896521"/>
          </a:xfrm>
          <a:pattFill prst="pct5">
            <a:fgClr>
              <a:schemeClr val="bg1">
                <a:lumMod val="5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marR="0" indent="0" algn="ctr" defTabSz="447247" rtl="0" eaLnBrk="1" fontAlgn="auto" latinLnBrk="0" hangingPunct="1">
              <a:lnSpc>
                <a:spcPct val="150000"/>
              </a:lnSpc>
              <a:spcBef>
                <a:spcPts val="992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lvl1pPr>
          </a:lstStyle>
          <a:p>
            <a:endParaRPr lang="en-US" dirty="0"/>
          </a:p>
        </p:txBody>
      </p:sp>
      <p:cxnSp>
        <p:nvCxnSpPr>
          <p:cNvPr id="68" name="Прямая соединительная линия 67"/>
          <p:cNvCxnSpPr/>
          <p:nvPr userDrawn="1"/>
        </p:nvCxnSpPr>
        <p:spPr>
          <a:xfrm flipH="1">
            <a:off x="7163275" y="2798555"/>
            <a:ext cx="4319589" cy="0"/>
          </a:xfrm>
          <a:prstGeom prst="line">
            <a:avLst/>
          </a:prstGeom>
          <a:ln w="3175">
            <a:solidFill>
              <a:schemeClr val="tx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Рисунок 4"/>
          <p:cNvSpPr>
            <a:spLocks noGrp="1"/>
          </p:cNvSpPr>
          <p:nvPr>
            <p:ph type="pic" sz="quarter" idx="41"/>
          </p:nvPr>
        </p:nvSpPr>
        <p:spPr>
          <a:xfrm>
            <a:off x="7535863" y="3086518"/>
            <a:ext cx="1188778" cy="896521"/>
          </a:xfrm>
          <a:pattFill prst="pct5">
            <a:fgClr>
              <a:schemeClr val="bg1">
                <a:lumMod val="5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marR="0" indent="0" algn="ctr" defTabSz="447247" rtl="0" eaLnBrk="1" fontAlgn="auto" latinLnBrk="0" hangingPunct="1">
              <a:lnSpc>
                <a:spcPct val="150000"/>
              </a:lnSpc>
              <a:spcBef>
                <a:spcPts val="992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lvl1pPr>
          </a:lstStyle>
          <a:p>
            <a:endParaRPr lang="en-US" dirty="0"/>
          </a:p>
        </p:txBody>
      </p:sp>
      <p:sp>
        <p:nvSpPr>
          <p:cNvPr id="71" name="Рисунок 4"/>
          <p:cNvSpPr>
            <a:spLocks noGrp="1"/>
          </p:cNvSpPr>
          <p:nvPr>
            <p:ph type="pic" sz="quarter" idx="42"/>
          </p:nvPr>
        </p:nvSpPr>
        <p:spPr>
          <a:xfrm>
            <a:off x="9940318" y="3086517"/>
            <a:ext cx="1188778" cy="896521"/>
          </a:xfrm>
          <a:pattFill prst="pct5">
            <a:fgClr>
              <a:schemeClr val="bg1">
                <a:lumMod val="5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marR="0" indent="0" algn="ctr" defTabSz="447247" rtl="0" eaLnBrk="1" fontAlgn="auto" latinLnBrk="0" hangingPunct="1">
              <a:lnSpc>
                <a:spcPct val="150000"/>
              </a:lnSpc>
              <a:spcBef>
                <a:spcPts val="992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lvl1pPr>
          </a:lstStyle>
          <a:p>
            <a:endParaRPr lang="en-US" dirty="0"/>
          </a:p>
        </p:txBody>
      </p:sp>
      <p:sp>
        <p:nvSpPr>
          <p:cNvPr id="16" name="Текст 16"/>
          <p:cNvSpPr txBox="1">
            <a:spLocks/>
          </p:cNvSpPr>
          <p:nvPr userDrawn="1"/>
        </p:nvSpPr>
        <p:spPr>
          <a:xfrm>
            <a:off x="364767" y="5053766"/>
            <a:ext cx="215033" cy="1125764"/>
          </a:xfrm>
          <a:prstGeom prst="rect">
            <a:avLst/>
          </a:prstGeom>
        </p:spPr>
        <p:txBody>
          <a:bodyPr vert="vert270" lIns="0" tIns="0" rIns="0" bIns="0" numCol="1" rtlCol="0" anchor="t">
            <a:normAutofit/>
          </a:bodyPr>
          <a:lstStyle>
            <a:lvl1pPr marL="0" indent="0" algn="l" defTabSz="892175" rtl="0" eaLnBrk="1" latinLnBrk="0" hangingPunct="1">
              <a:lnSpc>
                <a:spcPct val="150000"/>
              </a:lnSpc>
              <a:spcBef>
                <a:spcPts val="1978"/>
              </a:spcBef>
              <a:buSzPct val="100000"/>
              <a:buFontTx/>
              <a:buNone/>
              <a:defRPr sz="2000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892175" rtl="0" eaLnBrk="1" latinLnBrk="0" hangingPunct="1">
              <a:lnSpc>
                <a:spcPct val="90000"/>
              </a:lnSpc>
              <a:spcBef>
                <a:spcPts val="989"/>
              </a:spcBef>
              <a:buSzPct val="100000"/>
              <a:buFontTx/>
              <a:buNone/>
              <a:defRPr sz="2400" b="1" kern="1200" baseline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0" indent="0" algn="l" defTabSz="892175" rtl="0" eaLnBrk="1" latinLnBrk="0" hangingPunct="1">
              <a:lnSpc>
                <a:spcPct val="150000"/>
              </a:lnSpc>
              <a:spcBef>
                <a:spcPts val="989"/>
              </a:spcBef>
              <a:buSzPct val="100000"/>
              <a:buFontTx/>
              <a:buNone/>
              <a:defRPr sz="2000" kern="1200" baseline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l" defTabSz="1809049" rtl="0" eaLnBrk="1" latinLnBrk="0" hangingPunct="1">
              <a:lnSpc>
                <a:spcPct val="150000"/>
              </a:lnSpc>
              <a:spcBef>
                <a:spcPts val="989"/>
              </a:spcBef>
              <a:buSzPct val="100000"/>
              <a:buFontTx/>
              <a:buNone/>
              <a:defRPr sz="3200" b="1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0" indent="0" algn="l" defTabSz="1809049" rtl="0" eaLnBrk="1" latinLnBrk="0" hangingPunct="1">
              <a:lnSpc>
                <a:spcPct val="150000"/>
              </a:lnSpc>
              <a:spcBef>
                <a:spcPts val="989"/>
              </a:spcBef>
              <a:buSzPct val="100000"/>
              <a:buFontTx/>
              <a:buNone/>
              <a:defRPr sz="2400" kern="1200" baseline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0" indent="0" algn="l" defTabSz="1809049" rtl="0" eaLnBrk="1" latinLnBrk="0" hangingPunct="1">
              <a:lnSpc>
                <a:spcPct val="90000"/>
              </a:lnSpc>
              <a:spcBef>
                <a:spcPts val="989"/>
              </a:spcBef>
              <a:buFontTx/>
              <a:buNone/>
              <a:defRPr sz="16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0" indent="0" algn="l" defTabSz="1809049" rtl="0" eaLnBrk="1" latinLnBrk="0" hangingPunct="1">
              <a:lnSpc>
                <a:spcPct val="90000"/>
              </a:lnSpc>
              <a:spcBef>
                <a:spcPts val="989"/>
              </a:spcBef>
              <a:buFontTx/>
              <a:buNone/>
              <a:defRPr sz="1600" b="1" kern="1200" baseline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0" marR="0" indent="0" algn="l" defTabSz="1809049" rtl="0" eaLnBrk="1" fontAlgn="auto" latinLnBrk="0" hangingPunct="1">
              <a:lnSpc>
                <a:spcPct val="90000"/>
              </a:lnSpc>
              <a:spcBef>
                <a:spcPts val="989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57188" indent="0" algn="l" defTabSz="1809049" rtl="0" eaLnBrk="1" latinLnBrk="0" hangingPunct="1">
              <a:lnSpc>
                <a:spcPct val="90000"/>
              </a:lnSpc>
              <a:spcBef>
                <a:spcPts val="989"/>
              </a:spcBef>
              <a:buFont typeface="Arial" panose="020B0604020202020204" pitchFamily="34" charset="0"/>
              <a:buNone/>
              <a:defRPr sz="35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5" algn="r">
              <a:lnSpc>
                <a:spcPct val="100000"/>
              </a:lnSpc>
            </a:pPr>
            <a:r>
              <a:rPr lang="en-US" sz="802" baseline="0" dirty="0">
                <a:solidFill>
                  <a:schemeClr val="tx1">
                    <a:alpha val="50000"/>
                  </a:schemeClr>
                </a:solidFill>
                <a:latin typeface="+mn-lt"/>
              </a:rPr>
              <a:t>  </a:t>
            </a:r>
            <a:r>
              <a:rPr lang="en-US" sz="602" b="1" dirty="0">
                <a:solidFill>
                  <a:schemeClr val="tx1">
                    <a:alpha val="20000"/>
                  </a:schemeClr>
                </a:solidFill>
                <a:latin typeface="+mn-lt"/>
              </a:rPr>
              <a:t>CLICK TO DISCOVER</a:t>
            </a:r>
          </a:p>
          <a:p>
            <a:pPr lvl="7" algn="r"/>
            <a:endParaRPr lang="en-US" sz="802" dirty="0">
              <a:latin typeface="+mn-lt"/>
            </a:endParaRPr>
          </a:p>
        </p:txBody>
      </p:sp>
      <p:sp>
        <p:nvSpPr>
          <p:cNvPr id="17" name="Freeform 13"/>
          <p:cNvSpPr>
            <a:spLocks noEditPoints="1"/>
          </p:cNvSpPr>
          <p:nvPr userDrawn="1"/>
        </p:nvSpPr>
        <p:spPr bwMode="auto">
          <a:xfrm>
            <a:off x="364765" y="6179530"/>
            <a:ext cx="133472" cy="180662"/>
          </a:xfrm>
          <a:custGeom>
            <a:avLst/>
            <a:gdLst>
              <a:gd name="T0" fmla="*/ 44 w 88"/>
              <a:gd name="T1" fmla="*/ 0 h 128"/>
              <a:gd name="T2" fmla="*/ 0 w 88"/>
              <a:gd name="T3" fmla="*/ 44 h 128"/>
              <a:gd name="T4" fmla="*/ 0 w 88"/>
              <a:gd name="T5" fmla="*/ 84 h 128"/>
              <a:gd name="T6" fmla="*/ 44 w 88"/>
              <a:gd name="T7" fmla="*/ 128 h 128"/>
              <a:gd name="T8" fmla="*/ 88 w 88"/>
              <a:gd name="T9" fmla="*/ 84 h 128"/>
              <a:gd name="T10" fmla="*/ 88 w 88"/>
              <a:gd name="T11" fmla="*/ 44 h 128"/>
              <a:gd name="T12" fmla="*/ 44 w 88"/>
              <a:gd name="T13" fmla="*/ 0 h 128"/>
              <a:gd name="T14" fmla="*/ 80 w 88"/>
              <a:gd name="T15" fmla="*/ 84 h 128"/>
              <a:gd name="T16" fmla="*/ 44 w 88"/>
              <a:gd name="T17" fmla="*/ 120 h 128"/>
              <a:gd name="T18" fmla="*/ 8 w 88"/>
              <a:gd name="T19" fmla="*/ 84 h 128"/>
              <a:gd name="T20" fmla="*/ 8 w 88"/>
              <a:gd name="T21" fmla="*/ 44 h 128"/>
              <a:gd name="T22" fmla="*/ 44 w 88"/>
              <a:gd name="T23" fmla="*/ 8 h 128"/>
              <a:gd name="T24" fmla="*/ 80 w 88"/>
              <a:gd name="T25" fmla="*/ 44 h 128"/>
              <a:gd name="T26" fmla="*/ 80 w 88"/>
              <a:gd name="T27" fmla="*/ 84 h 128"/>
              <a:gd name="T28" fmla="*/ 44 w 88"/>
              <a:gd name="T29" fmla="*/ 28 h 128"/>
              <a:gd name="T30" fmla="*/ 40 w 88"/>
              <a:gd name="T31" fmla="*/ 32 h 128"/>
              <a:gd name="T32" fmla="*/ 40 w 88"/>
              <a:gd name="T33" fmla="*/ 48 h 128"/>
              <a:gd name="T34" fmla="*/ 44 w 88"/>
              <a:gd name="T35" fmla="*/ 52 h 128"/>
              <a:gd name="T36" fmla="*/ 48 w 88"/>
              <a:gd name="T37" fmla="*/ 48 h 128"/>
              <a:gd name="T38" fmla="*/ 48 w 88"/>
              <a:gd name="T39" fmla="*/ 32 h 128"/>
              <a:gd name="T40" fmla="*/ 44 w 88"/>
              <a:gd name="T41" fmla="*/ 28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88" h="128">
                <a:moveTo>
                  <a:pt x="44" y="0"/>
                </a:moveTo>
                <a:cubicBezTo>
                  <a:pt x="20" y="0"/>
                  <a:pt x="0" y="20"/>
                  <a:pt x="0" y="44"/>
                </a:cubicBezTo>
                <a:cubicBezTo>
                  <a:pt x="0" y="84"/>
                  <a:pt x="0" y="84"/>
                  <a:pt x="0" y="84"/>
                </a:cubicBezTo>
                <a:cubicBezTo>
                  <a:pt x="0" y="108"/>
                  <a:pt x="20" y="128"/>
                  <a:pt x="44" y="128"/>
                </a:cubicBezTo>
                <a:cubicBezTo>
                  <a:pt x="68" y="128"/>
                  <a:pt x="88" y="108"/>
                  <a:pt x="88" y="84"/>
                </a:cubicBezTo>
                <a:cubicBezTo>
                  <a:pt x="88" y="44"/>
                  <a:pt x="88" y="44"/>
                  <a:pt x="88" y="44"/>
                </a:cubicBezTo>
                <a:cubicBezTo>
                  <a:pt x="88" y="20"/>
                  <a:pt x="68" y="0"/>
                  <a:pt x="44" y="0"/>
                </a:cubicBezTo>
                <a:close/>
                <a:moveTo>
                  <a:pt x="80" y="84"/>
                </a:moveTo>
                <a:cubicBezTo>
                  <a:pt x="80" y="104"/>
                  <a:pt x="64" y="120"/>
                  <a:pt x="44" y="120"/>
                </a:cubicBezTo>
                <a:cubicBezTo>
                  <a:pt x="24" y="120"/>
                  <a:pt x="8" y="104"/>
                  <a:pt x="8" y="84"/>
                </a:cubicBezTo>
                <a:cubicBezTo>
                  <a:pt x="8" y="44"/>
                  <a:pt x="8" y="44"/>
                  <a:pt x="8" y="44"/>
                </a:cubicBezTo>
                <a:cubicBezTo>
                  <a:pt x="8" y="24"/>
                  <a:pt x="24" y="8"/>
                  <a:pt x="44" y="8"/>
                </a:cubicBezTo>
                <a:cubicBezTo>
                  <a:pt x="64" y="8"/>
                  <a:pt x="80" y="24"/>
                  <a:pt x="80" y="44"/>
                </a:cubicBezTo>
                <a:lnTo>
                  <a:pt x="80" y="84"/>
                </a:lnTo>
                <a:close/>
                <a:moveTo>
                  <a:pt x="44" y="28"/>
                </a:moveTo>
                <a:cubicBezTo>
                  <a:pt x="42" y="28"/>
                  <a:pt x="40" y="30"/>
                  <a:pt x="40" y="32"/>
                </a:cubicBezTo>
                <a:cubicBezTo>
                  <a:pt x="40" y="48"/>
                  <a:pt x="40" y="48"/>
                  <a:pt x="40" y="48"/>
                </a:cubicBezTo>
                <a:cubicBezTo>
                  <a:pt x="40" y="50"/>
                  <a:pt x="42" y="52"/>
                  <a:pt x="44" y="52"/>
                </a:cubicBezTo>
                <a:cubicBezTo>
                  <a:pt x="46" y="52"/>
                  <a:pt x="48" y="50"/>
                  <a:pt x="48" y="48"/>
                </a:cubicBezTo>
                <a:cubicBezTo>
                  <a:pt x="48" y="32"/>
                  <a:pt x="48" y="32"/>
                  <a:pt x="48" y="32"/>
                </a:cubicBezTo>
                <a:cubicBezTo>
                  <a:pt x="48" y="30"/>
                  <a:pt x="46" y="28"/>
                  <a:pt x="44" y="28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70000"/>
            </a:schemeClr>
          </a:solidFill>
          <a:ln>
            <a:noFill/>
          </a:ln>
        </p:spPr>
        <p:txBody>
          <a:bodyPr vert="horz" wrap="square" lIns="45842" tIns="22921" rIns="45842" bIns="22921" numCol="1" anchor="t" anchorCtr="0" compatLnSpc="1">
            <a:prstTxWarp prst="textNoShape">
              <a:avLst/>
            </a:prstTxWarp>
          </a:bodyPr>
          <a:lstStyle/>
          <a:p>
            <a:endParaRPr lang="en-US" sz="902">
              <a:solidFill>
                <a:schemeClr val="tx1"/>
              </a:solidFill>
            </a:endParaRPr>
          </a:p>
        </p:txBody>
      </p:sp>
      <p:cxnSp>
        <p:nvCxnSpPr>
          <p:cNvPr id="25" name="Прямая соединительная линия 24"/>
          <p:cNvCxnSpPr/>
          <p:nvPr userDrawn="1"/>
        </p:nvCxnSpPr>
        <p:spPr>
          <a:xfrm flipH="1">
            <a:off x="7161688" y="4243180"/>
            <a:ext cx="4321176" cy="0"/>
          </a:xfrm>
          <a:prstGeom prst="line">
            <a:avLst/>
          </a:prstGeom>
          <a:ln w="3175">
            <a:solidFill>
              <a:schemeClr val="tx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Рисунок 4"/>
          <p:cNvSpPr>
            <a:spLocks noGrp="1"/>
          </p:cNvSpPr>
          <p:nvPr>
            <p:ph type="pic" sz="quarter" idx="43"/>
          </p:nvPr>
        </p:nvSpPr>
        <p:spPr>
          <a:xfrm>
            <a:off x="7535863" y="4521824"/>
            <a:ext cx="1188778" cy="896521"/>
          </a:xfrm>
          <a:pattFill prst="pct5">
            <a:fgClr>
              <a:schemeClr val="bg1">
                <a:lumMod val="5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marR="0" indent="0" algn="ctr" defTabSz="447247" rtl="0" eaLnBrk="1" fontAlgn="auto" latinLnBrk="0" hangingPunct="1">
              <a:lnSpc>
                <a:spcPct val="150000"/>
              </a:lnSpc>
              <a:spcBef>
                <a:spcPts val="992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lvl1pPr>
          </a:lstStyle>
          <a:p>
            <a:endParaRPr lang="en-US" dirty="0"/>
          </a:p>
        </p:txBody>
      </p:sp>
      <p:sp>
        <p:nvSpPr>
          <p:cNvPr id="28" name="Рисунок 4"/>
          <p:cNvSpPr>
            <a:spLocks noGrp="1"/>
          </p:cNvSpPr>
          <p:nvPr>
            <p:ph type="pic" sz="quarter" idx="44"/>
          </p:nvPr>
        </p:nvSpPr>
        <p:spPr>
          <a:xfrm>
            <a:off x="9939915" y="4521823"/>
            <a:ext cx="1188778" cy="896521"/>
          </a:xfrm>
          <a:pattFill prst="pct5">
            <a:fgClr>
              <a:schemeClr val="bg1">
                <a:lumMod val="5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marR="0" indent="0" algn="ctr" defTabSz="447247" rtl="0" eaLnBrk="1" fontAlgn="auto" latinLnBrk="0" hangingPunct="1">
              <a:lnSpc>
                <a:spcPct val="150000"/>
              </a:lnSpc>
              <a:spcBef>
                <a:spcPts val="992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lvl1pPr>
          </a:lstStyle>
          <a:p>
            <a:endParaRPr lang="en-US" dirty="0"/>
          </a:p>
        </p:txBody>
      </p:sp>
      <p:sp>
        <p:nvSpPr>
          <p:cNvPr id="20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449050" y="179388"/>
            <a:ext cx="407988" cy="361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802" b="1">
                <a:solidFill>
                  <a:schemeClr val="tx1">
                    <a:alpha val="50000"/>
                  </a:schemeClr>
                </a:solidFill>
                <a:latin typeface="+mj-lt"/>
              </a:defRPr>
            </a:lvl1pPr>
          </a:lstStyle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Прямоугольный треугольник 8">
            <a:extLst>
              <a:ext uri="{FF2B5EF4-FFF2-40B4-BE49-F238E27FC236}">
                <a16:creationId xmlns:a16="http://schemas.microsoft.com/office/drawing/2014/main" id="{48649BF8-3B2F-6745-86A7-E84EE12DFDC9}"/>
              </a:ext>
            </a:extLst>
          </p:cNvPr>
          <p:cNvSpPr/>
          <p:nvPr userDrawn="1"/>
        </p:nvSpPr>
        <p:spPr bwMode="auto">
          <a:xfrm flipH="1">
            <a:off x="11190316" y="5775325"/>
            <a:ext cx="1001684" cy="1082675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dirty="0"/>
          </a:p>
        </p:txBody>
      </p:sp>
      <p:sp>
        <p:nvSpPr>
          <p:cNvPr id="23" name="Текст 7">
            <a:extLst>
              <a:ext uri="{FF2B5EF4-FFF2-40B4-BE49-F238E27FC236}">
                <a16:creationId xmlns:a16="http://schemas.microsoft.com/office/drawing/2014/main" id="{B7D1EB2D-E8D3-A34A-891A-2981BAE1580F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34963" y="179388"/>
            <a:ext cx="1439862" cy="361950"/>
          </a:xfrm>
        </p:spPr>
        <p:txBody>
          <a:bodyPr tIns="0" anchor="ctr" anchorCtr="0">
            <a:noAutofit/>
          </a:bodyPr>
          <a:lstStyle>
            <a:lvl1pPr marL="0" marR="0" indent="0" algn="l" defTabSz="906876" rtl="0" eaLnBrk="1" fontAlgn="auto" latinLnBrk="0" hangingPunct="1">
              <a:lnSpc>
                <a:spcPct val="100000"/>
              </a:lnSpc>
              <a:spcBef>
                <a:spcPts val="496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 sz="800" b="0" spc="300" baseline="0">
                <a:solidFill>
                  <a:schemeClr val="tx1">
                    <a:alpha val="80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Building Your Data Lake</a:t>
            </a:r>
          </a:p>
          <a:p>
            <a:pPr lvl="0"/>
            <a:endParaRPr lang="en-US" dirty="0"/>
          </a:p>
        </p:txBody>
      </p:sp>
      <p:pic>
        <p:nvPicPr>
          <p:cNvPr id="22" name="그림 2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7982" y="179103"/>
            <a:ext cx="1361256" cy="680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44122"/>
      </p:ext>
    </p:extLst>
  </p:cSld>
  <p:clrMapOvr>
    <a:masterClrMapping/>
  </p:clrMapOvr>
  <p:transition spd="med" advClick="0" advTm="200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600"/>
                                        <p:tgtEl>
                                          <p:spTgt spid="5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600" fill="hold"/>
                                        <p:tgtEl>
                                          <p:spTgt spid="58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600" fill="hold"/>
                                        <p:tgtEl>
                                          <p:spTgt spid="58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grpId="0" nodeType="click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2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6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6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7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7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6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6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6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7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7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7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7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7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7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2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47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4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4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4" grpId="0" build="p">
        <p:tmplLst>
          <p:tmpl lvl="1">
            <p:tnLst>
              <p:par>
                <p:cTn presetID="2" presetClass="entr" presetSubtype="1" decel="50000" fill="hold" nodeType="with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8" grpId="0" build="p" animBg="1"/>
      <p:bldP spid="67" grpId="0" animBg="1"/>
      <p:bldP spid="69" grpId="0" animBg="1"/>
      <p:bldP spid="71" grpId="0" animBg="1"/>
      <p:bldP spid="27" grpId="0" animBg="1"/>
      <p:bldP spid="28" grpId="0" animBg="1"/>
    </p:bldLst>
  </p:timing>
  <p:extLst mod="1">
    <p:ext uri="{DCECCB84-F9BA-43D5-87BE-67443E8EF086}">
      <p15:sldGuideLst xmlns:p15="http://schemas.microsoft.com/office/powerpoint/2012/main">
        <p15:guide id="1" orient="horz" pos="341">
          <p15:clr>
            <a:srgbClr val="FBAE40"/>
          </p15:clr>
        </p15:guide>
        <p15:guide id="2" orient="horz" pos="4093">
          <p15:clr>
            <a:srgbClr val="FBAE40"/>
          </p15:clr>
        </p15:guide>
        <p15:guide id="3" orient="horz" pos="682">
          <p15:clr>
            <a:srgbClr val="FBAE40"/>
          </p15:clr>
        </p15:guide>
        <p15:guide id="4" orient="horz" pos="1364">
          <p15:clr>
            <a:srgbClr val="FBAE40"/>
          </p15:clr>
        </p15:guide>
        <p15:guide id="5" orient="horz" pos="1705">
          <p15:clr>
            <a:srgbClr val="FBAE40"/>
          </p15:clr>
        </p15:guide>
        <p15:guide id="6" orient="horz" pos="2387">
          <p15:clr>
            <a:srgbClr val="FBAE40"/>
          </p15:clr>
        </p15:guide>
        <p15:guide id="7" orient="horz" pos="3411">
          <p15:clr>
            <a:srgbClr val="FBAE40"/>
          </p15:clr>
        </p15:guide>
        <p15:guide id="8" orient="horz" pos="3752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텍스트레이아웃0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Рисунок 17"/>
          <p:cNvSpPr>
            <a:spLocks noGrp="1"/>
          </p:cNvSpPr>
          <p:nvPr>
            <p:ph type="pic" sz="quarter" idx="10"/>
          </p:nvPr>
        </p:nvSpPr>
        <p:spPr>
          <a:xfrm>
            <a:off x="6096002" y="-2"/>
            <a:ext cx="6095998" cy="6858002"/>
          </a:xfrm>
          <a:custGeom>
            <a:avLst/>
            <a:gdLst>
              <a:gd name="connsiteX0" fmla="*/ 0 w 6095998"/>
              <a:gd name="connsiteY0" fmla="*/ 0 h 6858002"/>
              <a:gd name="connsiteX1" fmla="*/ 6095998 w 6095998"/>
              <a:gd name="connsiteY1" fmla="*/ 0 h 6858002"/>
              <a:gd name="connsiteX2" fmla="*/ 6095998 w 6095998"/>
              <a:gd name="connsiteY2" fmla="*/ 6858002 h 6858002"/>
              <a:gd name="connsiteX3" fmla="*/ 0 w 6095998"/>
              <a:gd name="connsiteY3" fmla="*/ 6858002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5998" h="6858002">
                <a:moveTo>
                  <a:pt x="0" y="0"/>
                </a:moveTo>
                <a:lnTo>
                  <a:pt x="6095998" y="0"/>
                </a:lnTo>
                <a:lnTo>
                  <a:pt x="6095998" y="6858002"/>
                </a:lnTo>
                <a:lnTo>
                  <a:pt x="0" y="6858002"/>
                </a:lnTo>
                <a:close/>
              </a:path>
            </a:pathLst>
          </a:custGeom>
          <a:pattFill prst="pct5">
            <a:fgClr>
              <a:schemeClr val="bg1">
                <a:lumMod val="50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003" baseline="0"/>
            </a:lvl1pPr>
          </a:lstStyle>
          <a:p>
            <a:endParaRPr lang="en-US" dirty="0"/>
          </a:p>
        </p:txBody>
      </p:sp>
      <p:sp>
        <p:nvSpPr>
          <p:cNvPr id="13" name="Текст 7"/>
          <p:cNvSpPr>
            <a:spLocks noGrp="1"/>
          </p:cNvSpPr>
          <p:nvPr>
            <p:ph type="body" sz="quarter" idx="39" hasCustomPrompt="1"/>
          </p:nvPr>
        </p:nvSpPr>
        <p:spPr>
          <a:xfrm>
            <a:off x="1055989" y="1629642"/>
            <a:ext cx="4319437" cy="349732"/>
          </a:xfrm>
        </p:spPr>
        <p:txBody>
          <a:bodyPr>
            <a:noAutofit/>
          </a:bodyPr>
          <a:lstStyle>
            <a:lvl1pPr algn="l">
              <a:lnSpc>
                <a:spcPct val="150000"/>
              </a:lnSpc>
              <a:defRPr sz="1400" b="1" baseline="0">
                <a:solidFill>
                  <a:schemeClr val="tx1"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4" name="Текст 7"/>
          <p:cNvSpPr>
            <a:spLocks noGrp="1"/>
          </p:cNvSpPr>
          <p:nvPr>
            <p:ph type="body" sz="quarter" idx="40" hasCustomPrompt="1"/>
          </p:nvPr>
        </p:nvSpPr>
        <p:spPr>
          <a:xfrm>
            <a:off x="1055988" y="4782730"/>
            <a:ext cx="4319438" cy="902515"/>
          </a:xfrm>
        </p:spPr>
        <p:txBody>
          <a:bodyPr>
            <a:normAutofit/>
          </a:bodyPr>
          <a:lstStyle>
            <a:lvl1pPr algn="l">
              <a:lnSpc>
                <a:spcPct val="150000"/>
              </a:lnSpc>
              <a:defRPr sz="1000" baseline="0">
                <a:solidFill>
                  <a:schemeClr val="tx1"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5" name="Текст 7"/>
          <p:cNvSpPr>
            <a:spLocks noGrp="1"/>
          </p:cNvSpPr>
          <p:nvPr>
            <p:ph type="body" sz="quarter" idx="41" hasCustomPrompt="1"/>
          </p:nvPr>
        </p:nvSpPr>
        <p:spPr>
          <a:xfrm>
            <a:off x="1055989" y="2346221"/>
            <a:ext cx="4319437" cy="2165454"/>
          </a:xfrm>
        </p:spPr>
        <p:txBody>
          <a:bodyPr>
            <a:noAutofit/>
          </a:bodyPr>
          <a:lstStyle>
            <a:lvl1pPr algn="l">
              <a:lnSpc>
                <a:spcPct val="150000"/>
              </a:lnSpc>
              <a:defRPr sz="2000" b="0" baseline="0">
                <a:solidFill>
                  <a:schemeClr val="tx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1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4982256" y="179388"/>
            <a:ext cx="407988" cy="361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802" b="1">
                <a:solidFill>
                  <a:schemeClr val="tx1">
                    <a:alpha val="50000"/>
                  </a:schemeClr>
                </a:solidFill>
                <a:latin typeface="+mj-lt"/>
              </a:defRPr>
            </a:lvl1pPr>
          </a:lstStyle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Прямоугольный треугольник 8">
            <a:extLst>
              <a:ext uri="{FF2B5EF4-FFF2-40B4-BE49-F238E27FC236}">
                <a16:creationId xmlns:a16="http://schemas.microsoft.com/office/drawing/2014/main" id="{753CC23D-4797-F44E-99C1-C694B4AE8CFE}"/>
              </a:ext>
            </a:extLst>
          </p:cNvPr>
          <p:cNvSpPr/>
          <p:nvPr userDrawn="1"/>
        </p:nvSpPr>
        <p:spPr bwMode="auto">
          <a:xfrm flipH="1">
            <a:off x="11190316" y="5775325"/>
            <a:ext cx="1001684" cy="1082675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dirty="0"/>
          </a:p>
        </p:txBody>
      </p:sp>
      <p:sp>
        <p:nvSpPr>
          <p:cNvPr id="12" name="Текст 7">
            <a:extLst>
              <a:ext uri="{FF2B5EF4-FFF2-40B4-BE49-F238E27FC236}">
                <a16:creationId xmlns:a16="http://schemas.microsoft.com/office/drawing/2014/main" id="{DB9FA493-8351-4C47-9F24-726B489BACA5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334963" y="179388"/>
            <a:ext cx="1439862" cy="361950"/>
          </a:xfrm>
        </p:spPr>
        <p:txBody>
          <a:bodyPr tIns="0" anchor="ctr" anchorCtr="0">
            <a:noAutofit/>
          </a:bodyPr>
          <a:lstStyle>
            <a:lvl1pPr marL="0" marR="0" indent="0" algn="l" defTabSz="906876" rtl="0" eaLnBrk="1" fontAlgn="auto" latinLnBrk="0" hangingPunct="1">
              <a:lnSpc>
                <a:spcPct val="100000"/>
              </a:lnSpc>
              <a:spcBef>
                <a:spcPts val="496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 sz="800" b="0" spc="300" baseline="0">
                <a:solidFill>
                  <a:schemeClr val="tx1">
                    <a:alpha val="80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Building Your Data Lake</a:t>
            </a:r>
          </a:p>
          <a:p>
            <a:pPr lvl="0"/>
            <a:endParaRPr lang="en-US" dirty="0"/>
          </a:p>
        </p:txBody>
      </p:sp>
      <p:pic>
        <p:nvPicPr>
          <p:cNvPr id="17" name="그림 1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1000" y="179388"/>
            <a:ext cx="1361256" cy="680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756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 advTm="2000">
        <p14:pan/>
      </p:transition>
    </mc:Choice>
    <mc:Fallback xmlns="">
      <p:transition spd="slow" advClick="0" advTm="200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텍스트레이아웃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Рисунок 13"/>
          <p:cNvSpPr>
            <a:spLocks noGrp="1"/>
          </p:cNvSpPr>
          <p:nvPr>
            <p:ph type="pic" sz="quarter" idx="10"/>
          </p:nvPr>
        </p:nvSpPr>
        <p:spPr>
          <a:xfrm>
            <a:off x="2" y="-2"/>
            <a:ext cx="6095998" cy="6858002"/>
          </a:xfrm>
          <a:custGeom>
            <a:avLst/>
            <a:gdLst>
              <a:gd name="connsiteX0" fmla="*/ 0 w 6095998"/>
              <a:gd name="connsiteY0" fmla="*/ 0 h 6858002"/>
              <a:gd name="connsiteX1" fmla="*/ 6095998 w 6095998"/>
              <a:gd name="connsiteY1" fmla="*/ 0 h 6858002"/>
              <a:gd name="connsiteX2" fmla="*/ 6095998 w 6095998"/>
              <a:gd name="connsiteY2" fmla="*/ 6858002 h 6858002"/>
              <a:gd name="connsiteX3" fmla="*/ 0 w 6095998"/>
              <a:gd name="connsiteY3" fmla="*/ 6858002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5998" h="6858002">
                <a:moveTo>
                  <a:pt x="0" y="0"/>
                </a:moveTo>
                <a:lnTo>
                  <a:pt x="6095998" y="0"/>
                </a:lnTo>
                <a:lnTo>
                  <a:pt x="6095998" y="6858002"/>
                </a:lnTo>
                <a:lnTo>
                  <a:pt x="0" y="6858002"/>
                </a:lnTo>
                <a:close/>
              </a:path>
            </a:pathLst>
          </a:custGeom>
          <a:pattFill prst="pct5">
            <a:fgClr>
              <a:schemeClr val="bg1">
                <a:lumMod val="50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003" baseline="0"/>
            </a:lvl1pPr>
          </a:lstStyle>
          <a:p>
            <a:endParaRPr lang="en-US" dirty="0"/>
          </a:p>
        </p:txBody>
      </p:sp>
      <p:sp>
        <p:nvSpPr>
          <p:cNvPr id="18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448751" y="179388"/>
            <a:ext cx="407988" cy="361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802" b="1">
                <a:solidFill>
                  <a:schemeClr val="tx1">
                    <a:alpha val="50000"/>
                  </a:schemeClr>
                </a:solidFill>
                <a:latin typeface="+mj-lt"/>
              </a:defRPr>
            </a:lvl1pPr>
          </a:lstStyle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1" name="Текст 7"/>
          <p:cNvSpPr>
            <a:spLocks noGrp="1"/>
          </p:cNvSpPr>
          <p:nvPr>
            <p:ph type="body" sz="quarter" idx="39" hasCustomPrompt="1"/>
          </p:nvPr>
        </p:nvSpPr>
        <p:spPr>
          <a:xfrm>
            <a:off x="6816876" y="1629642"/>
            <a:ext cx="4319437" cy="349732"/>
          </a:xfrm>
        </p:spPr>
        <p:txBody>
          <a:bodyPr>
            <a:noAutofit/>
          </a:bodyPr>
          <a:lstStyle>
            <a:lvl1pPr algn="l">
              <a:lnSpc>
                <a:spcPct val="150000"/>
              </a:lnSpc>
              <a:defRPr sz="1400" b="1" baseline="0">
                <a:solidFill>
                  <a:schemeClr val="tx1"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22" name="Текст 7"/>
          <p:cNvSpPr>
            <a:spLocks noGrp="1"/>
          </p:cNvSpPr>
          <p:nvPr>
            <p:ph type="body" sz="quarter" idx="40" hasCustomPrompt="1"/>
          </p:nvPr>
        </p:nvSpPr>
        <p:spPr>
          <a:xfrm>
            <a:off x="6816875" y="4782730"/>
            <a:ext cx="4319438" cy="902515"/>
          </a:xfrm>
        </p:spPr>
        <p:txBody>
          <a:bodyPr>
            <a:normAutofit/>
          </a:bodyPr>
          <a:lstStyle>
            <a:lvl1pPr algn="l">
              <a:lnSpc>
                <a:spcPct val="150000"/>
              </a:lnSpc>
              <a:defRPr sz="1000" baseline="0">
                <a:solidFill>
                  <a:schemeClr val="tx1"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3" name="Текст 7"/>
          <p:cNvSpPr>
            <a:spLocks noGrp="1"/>
          </p:cNvSpPr>
          <p:nvPr>
            <p:ph type="body" sz="quarter" idx="41" hasCustomPrompt="1"/>
          </p:nvPr>
        </p:nvSpPr>
        <p:spPr>
          <a:xfrm>
            <a:off x="6816876" y="2346221"/>
            <a:ext cx="4319437" cy="2165454"/>
          </a:xfrm>
        </p:spPr>
        <p:txBody>
          <a:bodyPr>
            <a:noAutofit/>
          </a:bodyPr>
          <a:lstStyle>
            <a:lvl1pPr algn="l">
              <a:lnSpc>
                <a:spcPct val="150000"/>
              </a:lnSpc>
              <a:defRPr sz="1800" b="0" baseline="0">
                <a:solidFill>
                  <a:schemeClr val="tx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" name="Прямоугольный треугольник 8">
            <a:extLst>
              <a:ext uri="{FF2B5EF4-FFF2-40B4-BE49-F238E27FC236}">
                <a16:creationId xmlns:a16="http://schemas.microsoft.com/office/drawing/2014/main" id="{79B7934B-DA29-6C40-B2FF-78E200A9D1C0}"/>
              </a:ext>
            </a:extLst>
          </p:cNvPr>
          <p:cNvSpPr/>
          <p:nvPr userDrawn="1"/>
        </p:nvSpPr>
        <p:spPr bwMode="auto">
          <a:xfrm flipH="1">
            <a:off x="11190316" y="5775325"/>
            <a:ext cx="1001684" cy="1082675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dirty="0"/>
          </a:p>
        </p:txBody>
      </p:sp>
      <p:sp>
        <p:nvSpPr>
          <p:cNvPr id="12" name="Текст 7">
            <a:extLst>
              <a:ext uri="{FF2B5EF4-FFF2-40B4-BE49-F238E27FC236}">
                <a16:creationId xmlns:a16="http://schemas.microsoft.com/office/drawing/2014/main" id="{ADFE33B1-0AC0-6A47-9113-E76156E0019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34963" y="179388"/>
            <a:ext cx="1439862" cy="361950"/>
          </a:xfrm>
        </p:spPr>
        <p:txBody>
          <a:bodyPr tIns="0" anchor="ctr" anchorCtr="0">
            <a:noAutofit/>
          </a:bodyPr>
          <a:lstStyle>
            <a:lvl1pPr marL="0" marR="0" indent="0" algn="l" defTabSz="906876" rtl="0" eaLnBrk="1" fontAlgn="auto" latinLnBrk="0" hangingPunct="1">
              <a:lnSpc>
                <a:spcPct val="100000"/>
              </a:lnSpc>
              <a:spcBef>
                <a:spcPts val="496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 sz="800" b="0" spc="300" baseline="0">
                <a:solidFill>
                  <a:schemeClr val="tx1">
                    <a:alpha val="80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Building Your Data Lake</a:t>
            </a:r>
          </a:p>
          <a:p>
            <a:pPr lvl="0"/>
            <a:endParaRPr lang="en-US" dirty="0"/>
          </a:p>
        </p:txBody>
      </p:sp>
      <p:pic>
        <p:nvPicPr>
          <p:cNvPr id="13" name="그림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7982" y="179103"/>
            <a:ext cx="1361256" cy="680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246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2000">
        <p14:flip dir="r"/>
      </p:transition>
    </mc:Choice>
    <mc:Fallback xmlns="">
      <p:transition spd="slow" advClick="0" advTm="200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텍스트레이아웃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олилиния 14"/>
          <p:cNvSpPr/>
          <p:nvPr userDrawn="1"/>
        </p:nvSpPr>
        <p:spPr bwMode="auto">
          <a:xfrm>
            <a:off x="0" y="0"/>
            <a:ext cx="6890771" cy="6858000"/>
          </a:xfrm>
          <a:custGeom>
            <a:avLst/>
            <a:gdLst>
              <a:gd name="connsiteX0" fmla="*/ 0 w 6890771"/>
              <a:gd name="connsiteY0" fmla="*/ 0 h 6858000"/>
              <a:gd name="connsiteX1" fmla="*/ 6890771 w 6890771"/>
              <a:gd name="connsiteY1" fmla="*/ 0 h 6858000"/>
              <a:gd name="connsiteX2" fmla="*/ 18997 w 6890771"/>
              <a:gd name="connsiteY2" fmla="*/ 6858000 h 6858000"/>
              <a:gd name="connsiteX3" fmla="*/ 0 w 689077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90771" h="6858000">
                <a:moveTo>
                  <a:pt x="0" y="0"/>
                </a:moveTo>
                <a:lnTo>
                  <a:pt x="6890771" y="0"/>
                </a:lnTo>
                <a:lnTo>
                  <a:pt x="1899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alpha val="5000"/>
            </a:schemeClr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449050" y="179388"/>
            <a:ext cx="407988" cy="361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802" b="1">
                <a:solidFill>
                  <a:schemeClr val="tx1">
                    <a:alpha val="50000"/>
                  </a:schemeClr>
                </a:solidFill>
                <a:latin typeface="+mj-lt"/>
              </a:defRPr>
            </a:lvl1pPr>
          </a:lstStyle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Текст 7"/>
          <p:cNvSpPr>
            <a:spLocks noGrp="1"/>
          </p:cNvSpPr>
          <p:nvPr>
            <p:ph type="body" sz="quarter" idx="39" hasCustomPrompt="1"/>
          </p:nvPr>
        </p:nvSpPr>
        <p:spPr>
          <a:xfrm>
            <a:off x="5375277" y="3767766"/>
            <a:ext cx="5041898" cy="1826584"/>
          </a:xfrm>
        </p:spPr>
        <p:txBody>
          <a:bodyPr tIns="45720">
            <a:noAutofit/>
          </a:bodyPr>
          <a:lstStyle>
            <a:lvl1pPr algn="l">
              <a:lnSpc>
                <a:spcPct val="150000"/>
              </a:lnSpc>
              <a:defRPr sz="1000" b="0" baseline="0">
                <a:solidFill>
                  <a:schemeClr val="tx1">
                    <a:alpha val="7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4" name="Текст 7"/>
          <p:cNvSpPr>
            <a:spLocks noGrp="1"/>
          </p:cNvSpPr>
          <p:nvPr>
            <p:ph type="body" sz="quarter" idx="46" hasCustomPrompt="1"/>
          </p:nvPr>
        </p:nvSpPr>
        <p:spPr>
          <a:xfrm>
            <a:off x="5385490" y="3250240"/>
            <a:ext cx="5018063" cy="360362"/>
          </a:xfrm>
        </p:spPr>
        <p:txBody>
          <a:bodyPr>
            <a:noAutofit/>
          </a:bodyPr>
          <a:lstStyle>
            <a:lvl1pPr algn="l">
              <a:lnSpc>
                <a:spcPct val="150000"/>
              </a:lnSpc>
              <a:defRPr sz="1000" b="0" baseline="0">
                <a:solidFill>
                  <a:schemeClr val="tx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9" name="Текст 7"/>
          <p:cNvSpPr>
            <a:spLocks noGrp="1"/>
          </p:cNvSpPr>
          <p:nvPr>
            <p:ph type="body" sz="quarter" idx="42" hasCustomPrompt="1"/>
          </p:nvPr>
        </p:nvSpPr>
        <p:spPr>
          <a:xfrm>
            <a:off x="1055688" y="2900196"/>
            <a:ext cx="3602893" cy="1624179"/>
          </a:xfrm>
        </p:spPr>
        <p:txBody>
          <a:bodyPr tIns="91440">
            <a:noAutofit/>
          </a:bodyPr>
          <a:lstStyle>
            <a:lvl1pPr algn="l">
              <a:lnSpc>
                <a:spcPct val="100000"/>
              </a:lnSpc>
              <a:spcBef>
                <a:spcPts val="200"/>
              </a:spcBef>
              <a:defRPr sz="4800" b="0" baseline="0">
                <a:solidFill>
                  <a:schemeClr val="tx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Title</a:t>
            </a:r>
          </a:p>
        </p:txBody>
      </p:sp>
      <p:cxnSp>
        <p:nvCxnSpPr>
          <p:cNvPr id="23" name="Прямая соединительная линия 22"/>
          <p:cNvCxnSpPr/>
          <p:nvPr userDrawn="1"/>
        </p:nvCxnSpPr>
        <p:spPr>
          <a:xfrm flipV="1">
            <a:off x="1055688" y="1263649"/>
            <a:ext cx="720726" cy="720726"/>
          </a:xfrm>
          <a:prstGeom prst="line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Прямая соединительная линия 2"/>
          <p:cNvCxnSpPr/>
          <p:nvPr userDrawn="1"/>
        </p:nvCxnSpPr>
        <p:spPr>
          <a:xfrm>
            <a:off x="5772150" y="3083304"/>
            <a:ext cx="6419850" cy="0"/>
          </a:xfrm>
          <a:prstGeom prst="line">
            <a:avLst/>
          </a:prstGeom>
          <a:ln>
            <a:solidFill>
              <a:schemeClr val="tx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Freeform 954"/>
          <p:cNvSpPr>
            <a:spLocks noEditPoints="1"/>
          </p:cNvSpPr>
          <p:nvPr userDrawn="1"/>
        </p:nvSpPr>
        <p:spPr bwMode="auto">
          <a:xfrm>
            <a:off x="5375277" y="2985425"/>
            <a:ext cx="269800" cy="186233"/>
          </a:xfrm>
          <a:custGeom>
            <a:avLst/>
            <a:gdLst>
              <a:gd name="T0" fmla="*/ 346 w 449"/>
              <a:gd name="T1" fmla="*/ 311 h 311"/>
              <a:gd name="T2" fmla="*/ 89 w 449"/>
              <a:gd name="T3" fmla="*/ 310 h 311"/>
              <a:gd name="T4" fmla="*/ 5 w 449"/>
              <a:gd name="T5" fmla="*/ 235 h 311"/>
              <a:gd name="T6" fmla="*/ 68 w 449"/>
              <a:gd name="T7" fmla="*/ 131 h 311"/>
              <a:gd name="T8" fmla="*/ 126 w 449"/>
              <a:gd name="T9" fmla="*/ 14 h 311"/>
              <a:gd name="T10" fmla="*/ 205 w 449"/>
              <a:gd name="T11" fmla="*/ 9 h 311"/>
              <a:gd name="T12" fmla="*/ 263 w 449"/>
              <a:gd name="T13" fmla="*/ 54 h 311"/>
              <a:gd name="T14" fmla="*/ 339 w 449"/>
              <a:gd name="T15" fmla="*/ 52 h 311"/>
              <a:gd name="T16" fmla="*/ 376 w 449"/>
              <a:gd name="T17" fmla="*/ 125 h 311"/>
              <a:gd name="T18" fmla="*/ 446 w 449"/>
              <a:gd name="T19" fmla="*/ 223 h 311"/>
              <a:gd name="T20" fmla="*/ 346 w 449"/>
              <a:gd name="T21" fmla="*/ 311 h 311"/>
              <a:gd name="T22" fmla="*/ 172 w 449"/>
              <a:gd name="T23" fmla="*/ 42 h 311"/>
              <a:gd name="T24" fmla="*/ 142 w 449"/>
              <a:gd name="T25" fmla="*/ 48 h 311"/>
              <a:gd name="T26" fmla="*/ 109 w 449"/>
              <a:gd name="T27" fmla="*/ 135 h 311"/>
              <a:gd name="T28" fmla="*/ 109 w 449"/>
              <a:gd name="T29" fmla="*/ 151 h 311"/>
              <a:gd name="T30" fmla="*/ 97 w 449"/>
              <a:gd name="T31" fmla="*/ 161 h 311"/>
              <a:gd name="T32" fmla="*/ 43 w 449"/>
              <a:gd name="T33" fmla="*/ 229 h 311"/>
              <a:gd name="T34" fmla="*/ 89 w 449"/>
              <a:gd name="T35" fmla="*/ 272 h 311"/>
              <a:gd name="T36" fmla="*/ 89 w 449"/>
              <a:gd name="T37" fmla="*/ 272 h 311"/>
              <a:gd name="T38" fmla="*/ 346 w 449"/>
              <a:gd name="T39" fmla="*/ 272 h 311"/>
              <a:gd name="T40" fmla="*/ 407 w 449"/>
              <a:gd name="T41" fmla="*/ 221 h 311"/>
              <a:gd name="T42" fmla="*/ 352 w 449"/>
              <a:gd name="T43" fmla="*/ 158 h 311"/>
              <a:gd name="T44" fmla="*/ 338 w 449"/>
              <a:gd name="T45" fmla="*/ 150 h 311"/>
              <a:gd name="T46" fmla="*/ 336 w 449"/>
              <a:gd name="T47" fmla="*/ 135 h 311"/>
              <a:gd name="T48" fmla="*/ 320 w 449"/>
              <a:gd name="T49" fmla="*/ 86 h 311"/>
              <a:gd name="T50" fmla="*/ 271 w 449"/>
              <a:gd name="T51" fmla="*/ 95 h 311"/>
              <a:gd name="T52" fmla="*/ 255 w 449"/>
              <a:gd name="T53" fmla="*/ 100 h 311"/>
              <a:gd name="T54" fmla="*/ 241 w 449"/>
              <a:gd name="T55" fmla="*/ 90 h 311"/>
              <a:gd name="T56" fmla="*/ 172 w 449"/>
              <a:gd name="T57" fmla="*/ 42 h 3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449" h="311">
                <a:moveTo>
                  <a:pt x="346" y="311"/>
                </a:moveTo>
                <a:cubicBezTo>
                  <a:pt x="250" y="311"/>
                  <a:pt x="92" y="310"/>
                  <a:pt x="89" y="310"/>
                </a:cubicBezTo>
                <a:cubicBezTo>
                  <a:pt x="47" y="310"/>
                  <a:pt x="11" y="279"/>
                  <a:pt x="5" y="235"/>
                </a:cubicBezTo>
                <a:cubicBezTo>
                  <a:pt x="0" y="201"/>
                  <a:pt x="14" y="155"/>
                  <a:pt x="68" y="131"/>
                </a:cubicBezTo>
                <a:cubicBezTo>
                  <a:pt x="55" y="78"/>
                  <a:pt x="85" y="33"/>
                  <a:pt x="126" y="14"/>
                </a:cubicBezTo>
                <a:cubicBezTo>
                  <a:pt x="151" y="2"/>
                  <a:pt x="179" y="0"/>
                  <a:pt x="205" y="9"/>
                </a:cubicBezTo>
                <a:cubicBezTo>
                  <a:pt x="228" y="16"/>
                  <a:pt x="248" y="32"/>
                  <a:pt x="263" y="54"/>
                </a:cubicBezTo>
                <a:cubicBezTo>
                  <a:pt x="287" y="40"/>
                  <a:pt x="315" y="39"/>
                  <a:pt x="339" y="52"/>
                </a:cubicBezTo>
                <a:cubicBezTo>
                  <a:pt x="359" y="64"/>
                  <a:pt x="378" y="88"/>
                  <a:pt x="376" y="125"/>
                </a:cubicBezTo>
                <a:cubicBezTo>
                  <a:pt x="428" y="140"/>
                  <a:pt x="449" y="185"/>
                  <a:pt x="446" y="223"/>
                </a:cubicBezTo>
                <a:cubicBezTo>
                  <a:pt x="443" y="265"/>
                  <a:pt x="410" y="311"/>
                  <a:pt x="346" y="311"/>
                </a:cubicBezTo>
                <a:close/>
                <a:moveTo>
                  <a:pt x="172" y="42"/>
                </a:moveTo>
                <a:cubicBezTo>
                  <a:pt x="161" y="42"/>
                  <a:pt x="151" y="44"/>
                  <a:pt x="142" y="48"/>
                </a:cubicBezTo>
                <a:cubicBezTo>
                  <a:pt x="114" y="61"/>
                  <a:pt x="92" y="94"/>
                  <a:pt x="109" y="135"/>
                </a:cubicBezTo>
                <a:cubicBezTo>
                  <a:pt x="111" y="140"/>
                  <a:pt x="111" y="146"/>
                  <a:pt x="109" y="151"/>
                </a:cubicBezTo>
                <a:cubicBezTo>
                  <a:pt x="107" y="156"/>
                  <a:pt x="102" y="159"/>
                  <a:pt x="97" y="161"/>
                </a:cubicBezTo>
                <a:cubicBezTo>
                  <a:pt x="40" y="179"/>
                  <a:pt x="41" y="218"/>
                  <a:pt x="43" y="229"/>
                </a:cubicBezTo>
                <a:cubicBezTo>
                  <a:pt x="46" y="250"/>
                  <a:pt x="63" y="272"/>
                  <a:pt x="89" y="272"/>
                </a:cubicBezTo>
                <a:cubicBezTo>
                  <a:pt x="89" y="272"/>
                  <a:pt x="89" y="272"/>
                  <a:pt x="89" y="272"/>
                </a:cubicBezTo>
                <a:cubicBezTo>
                  <a:pt x="91" y="272"/>
                  <a:pt x="250" y="272"/>
                  <a:pt x="346" y="272"/>
                </a:cubicBezTo>
                <a:cubicBezTo>
                  <a:pt x="386" y="272"/>
                  <a:pt x="406" y="246"/>
                  <a:pt x="407" y="221"/>
                </a:cubicBezTo>
                <a:cubicBezTo>
                  <a:pt x="409" y="194"/>
                  <a:pt x="393" y="164"/>
                  <a:pt x="352" y="158"/>
                </a:cubicBezTo>
                <a:cubicBezTo>
                  <a:pt x="346" y="158"/>
                  <a:pt x="341" y="155"/>
                  <a:pt x="338" y="150"/>
                </a:cubicBezTo>
                <a:cubicBezTo>
                  <a:pt x="335" y="146"/>
                  <a:pt x="334" y="140"/>
                  <a:pt x="336" y="135"/>
                </a:cubicBezTo>
                <a:cubicBezTo>
                  <a:pt x="341" y="112"/>
                  <a:pt x="335" y="94"/>
                  <a:pt x="320" y="86"/>
                </a:cubicBezTo>
                <a:cubicBezTo>
                  <a:pt x="308" y="79"/>
                  <a:pt x="288" y="79"/>
                  <a:pt x="271" y="95"/>
                </a:cubicBezTo>
                <a:cubicBezTo>
                  <a:pt x="267" y="99"/>
                  <a:pt x="261" y="101"/>
                  <a:pt x="255" y="100"/>
                </a:cubicBezTo>
                <a:cubicBezTo>
                  <a:pt x="249" y="99"/>
                  <a:pt x="244" y="96"/>
                  <a:pt x="241" y="90"/>
                </a:cubicBezTo>
                <a:cubicBezTo>
                  <a:pt x="222" y="54"/>
                  <a:pt x="195" y="42"/>
                  <a:pt x="172" y="42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wrap="square" lIns="45842" tIns="22921" rIns="45842" bIns="22921" numCol="1" anchor="t" anchorCtr="0" compatLnSpc="1">
            <a:prstTxWarp prst="textNoShape">
              <a:avLst/>
            </a:prstTxWarp>
          </a:bodyPr>
          <a:lstStyle/>
          <a:p>
            <a:endParaRPr lang="en-US" sz="902"/>
          </a:p>
        </p:txBody>
      </p:sp>
      <p:sp>
        <p:nvSpPr>
          <p:cNvPr id="14" name="Прямоугольный треугольник 8">
            <a:extLst>
              <a:ext uri="{FF2B5EF4-FFF2-40B4-BE49-F238E27FC236}">
                <a16:creationId xmlns:a16="http://schemas.microsoft.com/office/drawing/2014/main" id="{2E009E1B-4339-0C40-AB1E-9DECABB24E8D}"/>
              </a:ext>
            </a:extLst>
          </p:cNvPr>
          <p:cNvSpPr/>
          <p:nvPr userDrawn="1"/>
        </p:nvSpPr>
        <p:spPr bwMode="auto">
          <a:xfrm flipH="1">
            <a:off x="11190316" y="5775325"/>
            <a:ext cx="1001684" cy="1082675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dirty="0"/>
          </a:p>
        </p:txBody>
      </p:sp>
      <p:sp>
        <p:nvSpPr>
          <p:cNvPr id="17" name="Текст 7">
            <a:extLst>
              <a:ext uri="{FF2B5EF4-FFF2-40B4-BE49-F238E27FC236}">
                <a16:creationId xmlns:a16="http://schemas.microsoft.com/office/drawing/2014/main" id="{7A500CC8-F41D-D742-B7E7-282348CEEA72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334963" y="179388"/>
            <a:ext cx="1439862" cy="361950"/>
          </a:xfrm>
        </p:spPr>
        <p:txBody>
          <a:bodyPr tIns="0" anchor="ctr" anchorCtr="0">
            <a:noAutofit/>
          </a:bodyPr>
          <a:lstStyle>
            <a:lvl1pPr marL="0" marR="0" indent="0" algn="l" defTabSz="906876" rtl="0" eaLnBrk="1" fontAlgn="auto" latinLnBrk="0" hangingPunct="1">
              <a:lnSpc>
                <a:spcPct val="100000"/>
              </a:lnSpc>
              <a:spcBef>
                <a:spcPts val="496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 sz="800" b="0" spc="300" baseline="0">
                <a:solidFill>
                  <a:schemeClr val="tx1">
                    <a:alpha val="80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Building Your Data Lake</a:t>
            </a:r>
          </a:p>
          <a:p>
            <a:pPr lvl="0"/>
            <a:endParaRPr lang="en-US" dirty="0"/>
          </a:p>
        </p:txBody>
      </p:sp>
      <p:pic>
        <p:nvPicPr>
          <p:cNvPr id="16" name="그림 1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7982" y="179103"/>
            <a:ext cx="1361256" cy="680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910705"/>
      </p:ext>
    </p:extLst>
  </p:cSld>
  <p:clrMapOvr>
    <a:masterClrMapping/>
  </p:clrMapOvr>
  <p:transition spd="slow" advClick="0" advTm="2000">
    <p:cover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8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8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텍스트레이아웃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449050" y="179388"/>
            <a:ext cx="407988" cy="361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802" b="1">
                <a:solidFill>
                  <a:schemeClr val="tx1">
                    <a:alpha val="50000"/>
                  </a:schemeClr>
                </a:solidFill>
                <a:latin typeface="+mj-lt"/>
              </a:defRPr>
            </a:lvl1pPr>
          </a:lstStyle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Текст 7"/>
          <p:cNvSpPr>
            <a:spLocks noGrp="1"/>
          </p:cNvSpPr>
          <p:nvPr>
            <p:ph type="body" sz="quarter" idx="39" hasCustomPrompt="1"/>
          </p:nvPr>
        </p:nvSpPr>
        <p:spPr>
          <a:xfrm>
            <a:off x="1055687" y="3767765"/>
            <a:ext cx="4319588" cy="1826585"/>
          </a:xfrm>
        </p:spPr>
        <p:txBody>
          <a:bodyPr tIns="45720">
            <a:noAutofit/>
          </a:bodyPr>
          <a:lstStyle>
            <a:lvl1pPr algn="l">
              <a:lnSpc>
                <a:spcPct val="150000"/>
              </a:lnSpc>
              <a:defRPr sz="1000" b="0" baseline="0">
                <a:solidFill>
                  <a:schemeClr val="tx1">
                    <a:alpha val="7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4" name="Текст 7"/>
          <p:cNvSpPr>
            <a:spLocks noGrp="1"/>
          </p:cNvSpPr>
          <p:nvPr>
            <p:ph type="body" sz="quarter" idx="46" hasCustomPrompt="1"/>
          </p:nvPr>
        </p:nvSpPr>
        <p:spPr>
          <a:xfrm>
            <a:off x="1065901" y="3250240"/>
            <a:ext cx="4299168" cy="360362"/>
          </a:xfrm>
        </p:spPr>
        <p:txBody>
          <a:bodyPr>
            <a:noAutofit/>
          </a:bodyPr>
          <a:lstStyle>
            <a:lvl1pPr algn="l">
              <a:lnSpc>
                <a:spcPct val="150000"/>
              </a:lnSpc>
              <a:defRPr sz="1000" b="0" baseline="0">
                <a:solidFill>
                  <a:schemeClr val="tx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Subtitle</a:t>
            </a:r>
          </a:p>
        </p:txBody>
      </p:sp>
      <p:cxnSp>
        <p:nvCxnSpPr>
          <p:cNvPr id="3" name="Прямая соединительная линия 2"/>
          <p:cNvCxnSpPr/>
          <p:nvPr userDrawn="1"/>
        </p:nvCxnSpPr>
        <p:spPr>
          <a:xfrm>
            <a:off x="1452560" y="3083304"/>
            <a:ext cx="4519362" cy="0"/>
          </a:xfrm>
          <a:prstGeom prst="line">
            <a:avLst/>
          </a:prstGeom>
          <a:ln>
            <a:solidFill>
              <a:schemeClr val="tx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единительная линия 14"/>
          <p:cNvCxnSpPr/>
          <p:nvPr userDrawn="1"/>
        </p:nvCxnSpPr>
        <p:spPr>
          <a:xfrm>
            <a:off x="0" y="3083304"/>
            <a:ext cx="914400" cy="0"/>
          </a:xfrm>
          <a:prstGeom prst="line">
            <a:avLst/>
          </a:prstGeom>
          <a:ln>
            <a:solidFill>
              <a:schemeClr val="tx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Текст 7"/>
          <p:cNvSpPr>
            <a:spLocks noGrp="1"/>
          </p:cNvSpPr>
          <p:nvPr>
            <p:ph type="body" sz="quarter" idx="47" hasCustomPrompt="1"/>
          </p:nvPr>
        </p:nvSpPr>
        <p:spPr>
          <a:xfrm>
            <a:off x="6097587" y="3766345"/>
            <a:ext cx="4319588" cy="1828005"/>
          </a:xfrm>
        </p:spPr>
        <p:txBody>
          <a:bodyPr tIns="45720">
            <a:noAutofit/>
          </a:bodyPr>
          <a:lstStyle>
            <a:lvl1pPr algn="l">
              <a:lnSpc>
                <a:spcPct val="150000"/>
              </a:lnSpc>
              <a:defRPr sz="1000" b="0" baseline="0">
                <a:solidFill>
                  <a:schemeClr val="tx1">
                    <a:alpha val="7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8" name="Текст 7"/>
          <p:cNvSpPr>
            <a:spLocks noGrp="1"/>
          </p:cNvSpPr>
          <p:nvPr>
            <p:ph type="body" sz="quarter" idx="48" hasCustomPrompt="1"/>
          </p:nvPr>
        </p:nvSpPr>
        <p:spPr>
          <a:xfrm>
            <a:off x="6107801" y="3248819"/>
            <a:ext cx="4299168" cy="360362"/>
          </a:xfrm>
        </p:spPr>
        <p:txBody>
          <a:bodyPr>
            <a:noAutofit/>
          </a:bodyPr>
          <a:lstStyle>
            <a:lvl1pPr algn="l">
              <a:lnSpc>
                <a:spcPct val="150000"/>
              </a:lnSpc>
              <a:defRPr sz="1000" b="0" i="0" baseline="0">
                <a:solidFill>
                  <a:schemeClr val="tx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Subtitle</a:t>
            </a:r>
          </a:p>
        </p:txBody>
      </p:sp>
      <p:cxnSp>
        <p:nvCxnSpPr>
          <p:cNvPr id="26" name="Прямая соединительная линия 25"/>
          <p:cNvCxnSpPr/>
          <p:nvPr userDrawn="1"/>
        </p:nvCxnSpPr>
        <p:spPr>
          <a:xfrm>
            <a:off x="6484457" y="3083304"/>
            <a:ext cx="5707543" cy="0"/>
          </a:xfrm>
          <a:prstGeom prst="line">
            <a:avLst/>
          </a:prstGeom>
          <a:ln>
            <a:solidFill>
              <a:schemeClr val="tx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reeform 893"/>
          <p:cNvSpPr>
            <a:spLocks noEditPoints="1"/>
          </p:cNvSpPr>
          <p:nvPr userDrawn="1"/>
        </p:nvSpPr>
        <p:spPr bwMode="auto">
          <a:xfrm>
            <a:off x="1050450" y="2958604"/>
            <a:ext cx="265820" cy="236373"/>
          </a:xfrm>
          <a:custGeom>
            <a:avLst/>
            <a:gdLst>
              <a:gd name="T0" fmla="*/ 434 w 443"/>
              <a:gd name="T1" fmla="*/ 49 h 394"/>
              <a:gd name="T2" fmla="*/ 333 w 443"/>
              <a:gd name="T3" fmla="*/ 2 h 394"/>
              <a:gd name="T4" fmla="*/ 332 w 443"/>
              <a:gd name="T5" fmla="*/ 1 h 394"/>
              <a:gd name="T6" fmla="*/ 330 w 443"/>
              <a:gd name="T7" fmla="*/ 1 h 394"/>
              <a:gd name="T8" fmla="*/ 328 w 443"/>
              <a:gd name="T9" fmla="*/ 0 h 394"/>
              <a:gd name="T10" fmla="*/ 326 w 443"/>
              <a:gd name="T11" fmla="*/ 0 h 394"/>
              <a:gd name="T12" fmla="*/ 324 w 443"/>
              <a:gd name="T13" fmla="*/ 0 h 394"/>
              <a:gd name="T14" fmla="*/ 322 w 443"/>
              <a:gd name="T15" fmla="*/ 1 h 394"/>
              <a:gd name="T16" fmla="*/ 320 w 443"/>
              <a:gd name="T17" fmla="*/ 1 h 394"/>
              <a:gd name="T18" fmla="*/ 319 w 443"/>
              <a:gd name="T19" fmla="*/ 2 h 394"/>
              <a:gd name="T20" fmla="*/ 224 w 443"/>
              <a:gd name="T21" fmla="*/ 46 h 394"/>
              <a:gd name="T22" fmla="*/ 129 w 443"/>
              <a:gd name="T23" fmla="*/ 2 h 394"/>
              <a:gd name="T24" fmla="*/ 128 w 443"/>
              <a:gd name="T25" fmla="*/ 1 h 394"/>
              <a:gd name="T26" fmla="*/ 126 w 443"/>
              <a:gd name="T27" fmla="*/ 1 h 394"/>
              <a:gd name="T28" fmla="*/ 124 w 443"/>
              <a:gd name="T29" fmla="*/ 0 h 394"/>
              <a:gd name="T30" fmla="*/ 122 w 443"/>
              <a:gd name="T31" fmla="*/ 0 h 394"/>
              <a:gd name="T32" fmla="*/ 120 w 443"/>
              <a:gd name="T33" fmla="*/ 0 h 394"/>
              <a:gd name="T34" fmla="*/ 118 w 443"/>
              <a:gd name="T35" fmla="*/ 1 h 394"/>
              <a:gd name="T36" fmla="*/ 116 w 443"/>
              <a:gd name="T37" fmla="*/ 1 h 394"/>
              <a:gd name="T38" fmla="*/ 115 w 443"/>
              <a:gd name="T39" fmla="*/ 2 h 394"/>
              <a:gd name="T40" fmla="*/ 11 w 443"/>
              <a:gd name="T41" fmla="*/ 49 h 394"/>
              <a:gd name="T42" fmla="*/ 0 w 443"/>
              <a:gd name="T43" fmla="*/ 65 h 394"/>
              <a:gd name="T44" fmla="*/ 0 w 443"/>
              <a:gd name="T45" fmla="*/ 377 h 394"/>
              <a:gd name="T46" fmla="*/ 10 w 443"/>
              <a:gd name="T47" fmla="*/ 392 h 394"/>
              <a:gd name="T48" fmla="*/ 19 w 443"/>
              <a:gd name="T49" fmla="*/ 394 h 394"/>
              <a:gd name="T50" fmla="*/ 27 w 443"/>
              <a:gd name="T51" fmla="*/ 393 h 394"/>
              <a:gd name="T52" fmla="*/ 122 w 443"/>
              <a:gd name="T53" fmla="*/ 348 h 394"/>
              <a:gd name="T54" fmla="*/ 217 w 443"/>
              <a:gd name="T55" fmla="*/ 393 h 394"/>
              <a:gd name="T56" fmla="*/ 217 w 443"/>
              <a:gd name="T57" fmla="*/ 393 h 394"/>
              <a:gd name="T58" fmla="*/ 220 w 443"/>
              <a:gd name="T59" fmla="*/ 394 h 394"/>
              <a:gd name="T60" fmla="*/ 221 w 443"/>
              <a:gd name="T61" fmla="*/ 394 h 394"/>
              <a:gd name="T62" fmla="*/ 224 w 443"/>
              <a:gd name="T63" fmla="*/ 394 h 394"/>
              <a:gd name="T64" fmla="*/ 227 w 443"/>
              <a:gd name="T65" fmla="*/ 394 h 394"/>
              <a:gd name="T66" fmla="*/ 228 w 443"/>
              <a:gd name="T67" fmla="*/ 394 h 394"/>
              <a:gd name="T68" fmla="*/ 231 w 443"/>
              <a:gd name="T69" fmla="*/ 393 h 394"/>
              <a:gd name="T70" fmla="*/ 231 w 443"/>
              <a:gd name="T71" fmla="*/ 393 h 394"/>
              <a:gd name="T72" fmla="*/ 326 w 443"/>
              <a:gd name="T73" fmla="*/ 348 h 394"/>
              <a:gd name="T74" fmla="*/ 421 w 443"/>
              <a:gd name="T75" fmla="*/ 393 h 394"/>
              <a:gd name="T76" fmla="*/ 428 w 443"/>
              <a:gd name="T77" fmla="*/ 394 h 394"/>
              <a:gd name="T78" fmla="*/ 436 w 443"/>
              <a:gd name="T79" fmla="*/ 392 h 394"/>
              <a:gd name="T80" fmla="*/ 443 w 443"/>
              <a:gd name="T81" fmla="*/ 377 h 394"/>
              <a:gd name="T82" fmla="*/ 443 w 443"/>
              <a:gd name="T83" fmla="*/ 65 h 394"/>
              <a:gd name="T84" fmla="*/ 434 w 443"/>
              <a:gd name="T85" fmla="*/ 49 h 394"/>
              <a:gd name="T86" fmla="*/ 202 w 443"/>
              <a:gd name="T87" fmla="*/ 351 h 394"/>
              <a:gd name="T88" fmla="*/ 140 w 443"/>
              <a:gd name="T89" fmla="*/ 319 h 394"/>
              <a:gd name="T90" fmla="*/ 140 w 443"/>
              <a:gd name="T91" fmla="*/ 44 h 394"/>
              <a:gd name="T92" fmla="*/ 202 w 443"/>
              <a:gd name="T93" fmla="*/ 76 h 394"/>
              <a:gd name="T94" fmla="*/ 202 w 443"/>
              <a:gd name="T95" fmla="*/ 351 h 394"/>
              <a:gd name="T96" fmla="*/ 34 w 443"/>
              <a:gd name="T97" fmla="*/ 76 h 394"/>
              <a:gd name="T98" fmla="*/ 101 w 443"/>
              <a:gd name="T99" fmla="*/ 44 h 394"/>
              <a:gd name="T100" fmla="*/ 101 w 443"/>
              <a:gd name="T101" fmla="*/ 319 h 394"/>
              <a:gd name="T102" fmla="*/ 34 w 443"/>
              <a:gd name="T103" fmla="*/ 351 h 394"/>
              <a:gd name="T104" fmla="*/ 34 w 443"/>
              <a:gd name="T105" fmla="*/ 76 h 394"/>
              <a:gd name="T106" fmla="*/ 241 w 443"/>
              <a:gd name="T107" fmla="*/ 76 h 394"/>
              <a:gd name="T108" fmla="*/ 308 w 443"/>
              <a:gd name="T109" fmla="*/ 44 h 394"/>
              <a:gd name="T110" fmla="*/ 308 w 443"/>
              <a:gd name="T111" fmla="*/ 319 h 394"/>
              <a:gd name="T112" fmla="*/ 241 w 443"/>
              <a:gd name="T113" fmla="*/ 351 h 394"/>
              <a:gd name="T114" fmla="*/ 241 w 443"/>
              <a:gd name="T115" fmla="*/ 76 h 394"/>
              <a:gd name="T116" fmla="*/ 409 w 443"/>
              <a:gd name="T117" fmla="*/ 351 h 394"/>
              <a:gd name="T118" fmla="*/ 342 w 443"/>
              <a:gd name="T119" fmla="*/ 319 h 394"/>
              <a:gd name="T120" fmla="*/ 342 w 443"/>
              <a:gd name="T121" fmla="*/ 44 h 394"/>
              <a:gd name="T122" fmla="*/ 409 w 443"/>
              <a:gd name="T123" fmla="*/ 76 h 394"/>
              <a:gd name="T124" fmla="*/ 409 w 443"/>
              <a:gd name="T125" fmla="*/ 351 h 3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443" h="394">
                <a:moveTo>
                  <a:pt x="434" y="49"/>
                </a:moveTo>
                <a:cubicBezTo>
                  <a:pt x="333" y="2"/>
                  <a:pt x="333" y="2"/>
                  <a:pt x="333" y="2"/>
                </a:cubicBezTo>
                <a:cubicBezTo>
                  <a:pt x="332" y="2"/>
                  <a:pt x="332" y="2"/>
                  <a:pt x="332" y="1"/>
                </a:cubicBezTo>
                <a:cubicBezTo>
                  <a:pt x="331" y="1"/>
                  <a:pt x="331" y="1"/>
                  <a:pt x="330" y="1"/>
                </a:cubicBezTo>
                <a:cubicBezTo>
                  <a:pt x="329" y="1"/>
                  <a:pt x="329" y="0"/>
                  <a:pt x="328" y="0"/>
                </a:cubicBezTo>
                <a:cubicBezTo>
                  <a:pt x="327" y="0"/>
                  <a:pt x="327" y="0"/>
                  <a:pt x="326" y="0"/>
                </a:cubicBezTo>
                <a:cubicBezTo>
                  <a:pt x="325" y="0"/>
                  <a:pt x="325" y="0"/>
                  <a:pt x="324" y="0"/>
                </a:cubicBezTo>
                <a:cubicBezTo>
                  <a:pt x="323" y="0"/>
                  <a:pt x="323" y="1"/>
                  <a:pt x="322" y="1"/>
                </a:cubicBezTo>
                <a:cubicBezTo>
                  <a:pt x="321" y="1"/>
                  <a:pt x="320" y="1"/>
                  <a:pt x="320" y="1"/>
                </a:cubicBezTo>
                <a:cubicBezTo>
                  <a:pt x="320" y="2"/>
                  <a:pt x="319" y="2"/>
                  <a:pt x="319" y="2"/>
                </a:cubicBezTo>
                <a:cubicBezTo>
                  <a:pt x="224" y="46"/>
                  <a:pt x="224" y="46"/>
                  <a:pt x="224" y="46"/>
                </a:cubicBezTo>
                <a:cubicBezTo>
                  <a:pt x="129" y="2"/>
                  <a:pt x="129" y="2"/>
                  <a:pt x="129" y="2"/>
                </a:cubicBezTo>
                <a:cubicBezTo>
                  <a:pt x="129" y="2"/>
                  <a:pt x="128" y="2"/>
                  <a:pt x="128" y="1"/>
                </a:cubicBezTo>
                <a:cubicBezTo>
                  <a:pt x="127" y="1"/>
                  <a:pt x="127" y="1"/>
                  <a:pt x="126" y="1"/>
                </a:cubicBezTo>
                <a:cubicBezTo>
                  <a:pt x="125" y="1"/>
                  <a:pt x="125" y="0"/>
                  <a:pt x="124" y="0"/>
                </a:cubicBezTo>
                <a:cubicBezTo>
                  <a:pt x="123" y="0"/>
                  <a:pt x="123" y="0"/>
                  <a:pt x="122" y="0"/>
                </a:cubicBezTo>
                <a:cubicBezTo>
                  <a:pt x="121" y="0"/>
                  <a:pt x="121" y="0"/>
                  <a:pt x="120" y="0"/>
                </a:cubicBezTo>
                <a:cubicBezTo>
                  <a:pt x="119" y="0"/>
                  <a:pt x="118" y="1"/>
                  <a:pt x="118" y="1"/>
                </a:cubicBezTo>
                <a:cubicBezTo>
                  <a:pt x="117" y="1"/>
                  <a:pt x="116" y="1"/>
                  <a:pt x="116" y="1"/>
                </a:cubicBezTo>
                <a:cubicBezTo>
                  <a:pt x="115" y="2"/>
                  <a:pt x="115" y="2"/>
                  <a:pt x="115" y="2"/>
                </a:cubicBezTo>
                <a:cubicBezTo>
                  <a:pt x="11" y="49"/>
                  <a:pt x="11" y="49"/>
                  <a:pt x="11" y="49"/>
                </a:cubicBezTo>
                <a:cubicBezTo>
                  <a:pt x="5" y="52"/>
                  <a:pt x="0" y="58"/>
                  <a:pt x="0" y="65"/>
                </a:cubicBezTo>
                <a:cubicBezTo>
                  <a:pt x="0" y="377"/>
                  <a:pt x="0" y="377"/>
                  <a:pt x="0" y="377"/>
                </a:cubicBezTo>
                <a:cubicBezTo>
                  <a:pt x="0" y="383"/>
                  <a:pt x="5" y="389"/>
                  <a:pt x="10" y="392"/>
                </a:cubicBezTo>
                <a:cubicBezTo>
                  <a:pt x="12" y="393"/>
                  <a:pt x="16" y="394"/>
                  <a:pt x="19" y="394"/>
                </a:cubicBezTo>
                <a:cubicBezTo>
                  <a:pt x="22" y="394"/>
                  <a:pt x="24" y="394"/>
                  <a:pt x="27" y="393"/>
                </a:cubicBezTo>
                <a:cubicBezTo>
                  <a:pt x="122" y="348"/>
                  <a:pt x="122" y="348"/>
                  <a:pt x="122" y="348"/>
                </a:cubicBezTo>
                <a:cubicBezTo>
                  <a:pt x="217" y="393"/>
                  <a:pt x="217" y="393"/>
                  <a:pt x="217" y="393"/>
                </a:cubicBezTo>
                <a:cubicBezTo>
                  <a:pt x="217" y="393"/>
                  <a:pt x="217" y="393"/>
                  <a:pt x="217" y="393"/>
                </a:cubicBezTo>
                <a:cubicBezTo>
                  <a:pt x="218" y="393"/>
                  <a:pt x="219" y="394"/>
                  <a:pt x="220" y="394"/>
                </a:cubicBezTo>
                <a:cubicBezTo>
                  <a:pt x="220" y="394"/>
                  <a:pt x="220" y="394"/>
                  <a:pt x="221" y="394"/>
                </a:cubicBezTo>
                <a:cubicBezTo>
                  <a:pt x="222" y="394"/>
                  <a:pt x="223" y="394"/>
                  <a:pt x="224" y="394"/>
                </a:cubicBezTo>
                <a:cubicBezTo>
                  <a:pt x="225" y="394"/>
                  <a:pt x="226" y="394"/>
                  <a:pt x="227" y="394"/>
                </a:cubicBezTo>
                <a:cubicBezTo>
                  <a:pt x="227" y="394"/>
                  <a:pt x="228" y="394"/>
                  <a:pt x="228" y="394"/>
                </a:cubicBezTo>
                <a:cubicBezTo>
                  <a:pt x="229" y="394"/>
                  <a:pt x="230" y="393"/>
                  <a:pt x="231" y="393"/>
                </a:cubicBezTo>
                <a:cubicBezTo>
                  <a:pt x="231" y="393"/>
                  <a:pt x="231" y="393"/>
                  <a:pt x="231" y="393"/>
                </a:cubicBezTo>
                <a:cubicBezTo>
                  <a:pt x="326" y="348"/>
                  <a:pt x="326" y="348"/>
                  <a:pt x="326" y="348"/>
                </a:cubicBezTo>
                <a:cubicBezTo>
                  <a:pt x="421" y="393"/>
                  <a:pt x="421" y="393"/>
                  <a:pt x="421" y="393"/>
                </a:cubicBezTo>
                <a:cubicBezTo>
                  <a:pt x="423" y="394"/>
                  <a:pt x="426" y="394"/>
                  <a:pt x="428" y="394"/>
                </a:cubicBezTo>
                <a:cubicBezTo>
                  <a:pt x="431" y="394"/>
                  <a:pt x="433" y="393"/>
                  <a:pt x="436" y="392"/>
                </a:cubicBezTo>
                <a:cubicBezTo>
                  <a:pt x="441" y="389"/>
                  <a:pt x="443" y="383"/>
                  <a:pt x="443" y="377"/>
                </a:cubicBezTo>
                <a:cubicBezTo>
                  <a:pt x="443" y="65"/>
                  <a:pt x="443" y="65"/>
                  <a:pt x="443" y="65"/>
                </a:cubicBezTo>
                <a:cubicBezTo>
                  <a:pt x="443" y="58"/>
                  <a:pt x="440" y="52"/>
                  <a:pt x="434" y="49"/>
                </a:cubicBezTo>
                <a:close/>
                <a:moveTo>
                  <a:pt x="202" y="351"/>
                </a:moveTo>
                <a:cubicBezTo>
                  <a:pt x="140" y="319"/>
                  <a:pt x="140" y="319"/>
                  <a:pt x="140" y="319"/>
                </a:cubicBezTo>
                <a:cubicBezTo>
                  <a:pt x="140" y="44"/>
                  <a:pt x="140" y="44"/>
                  <a:pt x="140" y="44"/>
                </a:cubicBezTo>
                <a:cubicBezTo>
                  <a:pt x="202" y="76"/>
                  <a:pt x="202" y="76"/>
                  <a:pt x="202" y="76"/>
                </a:cubicBezTo>
                <a:lnTo>
                  <a:pt x="202" y="351"/>
                </a:lnTo>
                <a:close/>
                <a:moveTo>
                  <a:pt x="34" y="76"/>
                </a:moveTo>
                <a:cubicBezTo>
                  <a:pt x="101" y="44"/>
                  <a:pt x="101" y="44"/>
                  <a:pt x="101" y="44"/>
                </a:cubicBezTo>
                <a:cubicBezTo>
                  <a:pt x="101" y="319"/>
                  <a:pt x="101" y="319"/>
                  <a:pt x="101" y="319"/>
                </a:cubicBezTo>
                <a:cubicBezTo>
                  <a:pt x="34" y="351"/>
                  <a:pt x="34" y="351"/>
                  <a:pt x="34" y="351"/>
                </a:cubicBezTo>
                <a:lnTo>
                  <a:pt x="34" y="76"/>
                </a:lnTo>
                <a:close/>
                <a:moveTo>
                  <a:pt x="241" y="76"/>
                </a:moveTo>
                <a:cubicBezTo>
                  <a:pt x="308" y="44"/>
                  <a:pt x="308" y="44"/>
                  <a:pt x="308" y="44"/>
                </a:cubicBezTo>
                <a:cubicBezTo>
                  <a:pt x="308" y="319"/>
                  <a:pt x="308" y="319"/>
                  <a:pt x="308" y="319"/>
                </a:cubicBezTo>
                <a:cubicBezTo>
                  <a:pt x="241" y="351"/>
                  <a:pt x="241" y="351"/>
                  <a:pt x="241" y="351"/>
                </a:cubicBezTo>
                <a:lnTo>
                  <a:pt x="241" y="76"/>
                </a:lnTo>
                <a:close/>
                <a:moveTo>
                  <a:pt x="409" y="351"/>
                </a:moveTo>
                <a:cubicBezTo>
                  <a:pt x="342" y="319"/>
                  <a:pt x="342" y="319"/>
                  <a:pt x="342" y="319"/>
                </a:cubicBezTo>
                <a:cubicBezTo>
                  <a:pt x="342" y="44"/>
                  <a:pt x="342" y="44"/>
                  <a:pt x="342" y="44"/>
                </a:cubicBezTo>
                <a:cubicBezTo>
                  <a:pt x="409" y="76"/>
                  <a:pt x="409" y="76"/>
                  <a:pt x="409" y="76"/>
                </a:cubicBezTo>
                <a:lnTo>
                  <a:pt x="409" y="351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wrap="square" lIns="45842" tIns="22921" rIns="45842" bIns="22921" numCol="1" anchor="t" anchorCtr="0" compatLnSpc="1">
            <a:prstTxWarp prst="textNoShape">
              <a:avLst/>
            </a:prstTxWarp>
          </a:bodyPr>
          <a:lstStyle/>
          <a:p>
            <a:endParaRPr lang="en-US" sz="902"/>
          </a:p>
        </p:txBody>
      </p:sp>
      <p:sp>
        <p:nvSpPr>
          <p:cNvPr id="23" name="Freeform 895"/>
          <p:cNvSpPr>
            <a:spLocks noEditPoints="1"/>
          </p:cNvSpPr>
          <p:nvPr userDrawn="1"/>
        </p:nvSpPr>
        <p:spPr bwMode="auto">
          <a:xfrm>
            <a:off x="6133083" y="2943708"/>
            <a:ext cx="190213" cy="265820"/>
          </a:xfrm>
          <a:custGeom>
            <a:avLst/>
            <a:gdLst>
              <a:gd name="T0" fmla="*/ 267 w 317"/>
              <a:gd name="T1" fmla="*/ 38 h 443"/>
              <a:gd name="T2" fmla="*/ 159 w 317"/>
              <a:gd name="T3" fmla="*/ 0 h 443"/>
              <a:gd name="T4" fmla="*/ 51 w 317"/>
              <a:gd name="T5" fmla="*/ 38 h 443"/>
              <a:gd name="T6" fmla="*/ 0 w 317"/>
              <a:gd name="T7" fmla="*/ 168 h 443"/>
              <a:gd name="T8" fmla="*/ 145 w 317"/>
              <a:gd name="T9" fmla="*/ 437 h 443"/>
              <a:gd name="T10" fmla="*/ 159 w 317"/>
              <a:gd name="T11" fmla="*/ 443 h 443"/>
              <a:gd name="T12" fmla="*/ 172 w 317"/>
              <a:gd name="T13" fmla="*/ 437 h 443"/>
              <a:gd name="T14" fmla="*/ 317 w 317"/>
              <a:gd name="T15" fmla="*/ 168 h 443"/>
              <a:gd name="T16" fmla="*/ 267 w 317"/>
              <a:gd name="T17" fmla="*/ 38 h 443"/>
              <a:gd name="T18" fmla="*/ 159 w 317"/>
              <a:gd name="T19" fmla="*/ 395 h 443"/>
              <a:gd name="T20" fmla="*/ 105 w 317"/>
              <a:gd name="T21" fmla="*/ 328 h 443"/>
              <a:gd name="T22" fmla="*/ 39 w 317"/>
              <a:gd name="T23" fmla="*/ 168 h 443"/>
              <a:gd name="T24" fmla="*/ 159 w 317"/>
              <a:gd name="T25" fmla="*/ 39 h 443"/>
              <a:gd name="T26" fmla="*/ 279 w 317"/>
              <a:gd name="T27" fmla="*/ 168 h 443"/>
              <a:gd name="T28" fmla="*/ 159 w 317"/>
              <a:gd name="T29" fmla="*/ 395 h 443"/>
              <a:gd name="T30" fmla="*/ 159 w 317"/>
              <a:gd name="T31" fmla="*/ 83 h 443"/>
              <a:gd name="T32" fmla="*/ 82 w 317"/>
              <a:gd name="T33" fmla="*/ 161 h 443"/>
              <a:gd name="T34" fmla="*/ 159 w 317"/>
              <a:gd name="T35" fmla="*/ 239 h 443"/>
              <a:gd name="T36" fmla="*/ 235 w 317"/>
              <a:gd name="T37" fmla="*/ 161 h 443"/>
              <a:gd name="T38" fmla="*/ 159 w 317"/>
              <a:gd name="T39" fmla="*/ 83 h 443"/>
              <a:gd name="T40" fmla="*/ 159 w 317"/>
              <a:gd name="T41" fmla="*/ 205 h 443"/>
              <a:gd name="T42" fmla="*/ 116 w 317"/>
              <a:gd name="T43" fmla="*/ 161 h 443"/>
              <a:gd name="T44" fmla="*/ 159 w 317"/>
              <a:gd name="T45" fmla="*/ 117 h 443"/>
              <a:gd name="T46" fmla="*/ 202 w 317"/>
              <a:gd name="T47" fmla="*/ 161 h 443"/>
              <a:gd name="T48" fmla="*/ 159 w 317"/>
              <a:gd name="T49" fmla="*/ 205 h 4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317" h="443">
                <a:moveTo>
                  <a:pt x="267" y="38"/>
                </a:moveTo>
                <a:cubicBezTo>
                  <a:pt x="239" y="14"/>
                  <a:pt x="201" y="0"/>
                  <a:pt x="159" y="0"/>
                </a:cubicBezTo>
                <a:cubicBezTo>
                  <a:pt x="117" y="0"/>
                  <a:pt x="78" y="14"/>
                  <a:pt x="51" y="38"/>
                </a:cubicBezTo>
                <a:cubicBezTo>
                  <a:pt x="18" y="68"/>
                  <a:pt x="0" y="113"/>
                  <a:pt x="0" y="168"/>
                </a:cubicBezTo>
                <a:cubicBezTo>
                  <a:pt x="0" y="289"/>
                  <a:pt x="139" y="431"/>
                  <a:pt x="145" y="437"/>
                </a:cubicBezTo>
                <a:cubicBezTo>
                  <a:pt x="149" y="440"/>
                  <a:pt x="154" y="443"/>
                  <a:pt x="159" y="443"/>
                </a:cubicBezTo>
                <a:cubicBezTo>
                  <a:pt x="164" y="443"/>
                  <a:pt x="169" y="440"/>
                  <a:pt x="172" y="437"/>
                </a:cubicBezTo>
                <a:cubicBezTo>
                  <a:pt x="178" y="431"/>
                  <a:pt x="317" y="289"/>
                  <a:pt x="317" y="168"/>
                </a:cubicBezTo>
                <a:cubicBezTo>
                  <a:pt x="317" y="113"/>
                  <a:pt x="300" y="68"/>
                  <a:pt x="267" y="38"/>
                </a:cubicBezTo>
                <a:close/>
                <a:moveTo>
                  <a:pt x="159" y="395"/>
                </a:moveTo>
                <a:cubicBezTo>
                  <a:pt x="146" y="381"/>
                  <a:pt x="125" y="357"/>
                  <a:pt x="105" y="328"/>
                </a:cubicBezTo>
                <a:cubicBezTo>
                  <a:pt x="61" y="266"/>
                  <a:pt x="39" y="211"/>
                  <a:pt x="39" y="168"/>
                </a:cubicBezTo>
                <a:cubicBezTo>
                  <a:pt x="39" y="48"/>
                  <a:pt x="131" y="39"/>
                  <a:pt x="159" y="39"/>
                </a:cubicBezTo>
                <a:cubicBezTo>
                  <a:pt x="270" y="39"/>
                  <a:pt x="279" y="138"/>
                  <a:pt x="279" y="168"/>
                </a:cubicBezTo>
                <a:cubicBezTo>
                  <a:pt x="279" y="253"/>
                  <a:pt x="193" y="357"/>
                  <a:pt x="159" y="395"/>
                </a:cubicBezTo>
                <a:close/>
                <a:moveTo>
                  <a:pt x="159" y="83"/>
                </a:moveTo>
                <a:cubicBezTo>
                  <a:pt x="117" y="83"/>
                  <a:pt x="82" y="118"/>
                  <a:pt x="82" y="161"/>
                </a:cubicBezTo>
                <a:cubicBezTo>
                  <a:pt x="82" y="204"/>
                  <a:pt x="117" y="239"/>
                  <a:pt x="159" y="239"/>
                </a:cubicBezTo>
                <a:cubicBezTo>
                  <a:pt x="201" y="239"/>
                  <a:pt x="235" y="204"/>
                  <a:pt x="235" y="161"/>
                </a:cubicBezTo>
                <a:cubicBezTo>
                  <a:pt x="235" y="118"/>
                  <a:pt x="201" y="83"/>
                  <a:pt x="159" y="83"/>
                </a:cubicBezTo>
                <a:close/>
                <a:moveTo>
                  <a:pt x="159" y="205"/>
                </a:moveTo>
                <a:cubicBezTo>
                  <a:pt x="135" y="205"/>
                  <a:pt x="116" y="185"/>
                  <a:pt x="116" y="161"/>
                </a:cubicBezTo>
                <a:cubicBezTo>
                  <a:pt x="116" y="137"/>
                  <a:pt x="135" y="117"/>
                  <a:pt x="159" y="117"/>
                </a:cubicBezTo>
                <a:cubicBezTo>
                  <a:pt x="182" y="117"/>
                  <a:pt x="202" y="137"/>
                  <a:pt x="202" y="161"/>
                </a:cubicBezTo>
                <a:cubicBezTo>
                  <a:pt x="202" y="185"/>
                  <a:pt x="182" y="205"/>
                  <a:pt x="159" y="205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wrap="square" lIns="45842" tIns="22921" rIns="45842" bIns="22921" numCol="1" anchor="t" anchorCtr="0" compatLnSpc="1">
            <a:prstTxWarp prst="textNoShape">
              <a:avLst/>
            </a:prstTxWarp>
          </a:bodyPr>
          <a:lstStyle/>
          <a:p>
            <a:endParaRPr lang="en-US" sz="902"/>
          </a:p>
        </p:txBody>
      </p:sp>
      <p:cxnSp>
        <p:nvCxnSpPr>
          <p:cNvPr id="14" name="Прямая соединительная линия 13"/>
          <p:cNvCxnSpPr/>
          <p:nvPr userDrawn="1"/>
        </p:nvCxnSpPr>
        <p:spPr>
          <a:xfrm flipV="1">
            <a:off x="6399584" y="2363810"/>
            <a:ext cx="532054" cy="532052"/>
          </a:xfrm>
          <a:prstGeom prst="line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единительная линия 18"/>
          <p:cNvCxnSpPr/>
          <p:nvPr userDrawn="1"/>
        </p:nvCxnSpPr>
        <p:spPr>
          <a:xfrm flipV="1">
            <a:off x="1339130" y="2363809"/>
            <a:ext cx="532054" cy="532052"/>
          </a:xfrm>
          <a:prstGeom prst="line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Прямоугольный треугольник 8">
            <a:extLst>
              <a:ext uri="{FF2B5EF4-FFF2-40B4-BE49-F238E27FC236}">
                <a16:creationId xmlns:a16="http://schemas.microsoft.com/office/drawing/2014/main" id="{8B063E29-F497-3545-B6E4-6625A69A32AE}"/>
              </a:ext>
            </a:extLst>
          </p:cNvPr>
          <p:cNvSpPr/>
          <p:nvPr userDrawn="1"/>
        </p:nvSpPr>
        <p:spPr bwMode="auto">
          <a:xfrm flipH="1">
            <a:off x="11190316" y="5775325"/>
            <a:ext cx="1001684" cy="1082675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dirty="0"/>
          </a:p>
        </p:txBody>
      </p:sp>
      <p:sp>
        <p:nvSpPr>
          <p:cNvPr id="25" name="Текст 7">
            <a:extLst>
              <a:ext uri="{FF2B5EF4-FFF2-40B4-BE49-F238E27FC236}">
                <a16:creationId xmlns:a16="http://schemas.microsoft.com/office/drawing/2014/main" id="{5B38E4E5-B770-C648-A692-F6E39D59E7A8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34963" y="179388"/>
            <a:ext cx="1439862" cy="361950"/>
          </a:xfrm>
        </p:spPr>
        <p:txBody>
          <a:bodyPr tIns="0" anchor="ctr" anchorCtr="0">
            <a:noAutofit/>
          </a:bodyPr>
          <a:lstStyle>
            <a:lvl1pPr marL="0" marR="0" indent="0" algn="l" defTabSz="906876" rtl="0" eaLnBrk="1" fontAlgn="auto" latinLnBrk="0" hangingPunct="1">
              <a:lnSpc>
                <a:spcPct val="100000"/>
              </a:lnSpc>
              <a:spcBef>
                <a:spcPts val="496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 sz="800" b="0" spc="300" baseline="0">
                <a:solidFill>
                  <a:schemeClr val="tx1">
                    <a:alpha val="80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Building Your Data Lake</a:t>
            </a:r>
          </a:p>
          <a:p>
            <a:pPr lvl="0"/>
            <a:endParaRPr lang="en-US" dirty="0"/>
          </a:p>
        </p:txBody>
      </p:sp>
      <p:pic>
        <p:nvPicPr>
          <p:cNvPr id="27" name="그림 2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7982" y="179103"/>
            <a:ext cx="1361256" cy="680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548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>
        <p:push/>
      </p:transition>
    </mc:Choice>
    <mc:Fallback xmlns="">
      <p:transition spd="slow" advClick="0" advTm="2000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8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8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8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8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8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8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텍스트레이아웃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олилиния 9"/>
          <p:cNvSpPr/>
          <p:nvPr userDrawn="1"/>
        </p:nvSpPr>
        <p:spPr bwMode="auto">
          <a:xfrm>
            <a:off x="3216276" y="0"/>
            <a:ext cx="8975725" cy="6858000"/>
          </a:xfrm>
          <a:custGeom>
            <a:avLst/>
            <a:gdLst>
              <a:gd name="connsiteX0" fmla="*/ 6869416 w 8975725"/>
              <a:gd name="connsiteY0" fmla="*/ 0 h 6858000"/>
              <a:gd name="connsiteX1" fmla="*/ 8975725 w 8975725"/>
              <a:gd name="connsiteY1" fmla="*/ 0 h 6858000"/>
              <a:gd name="connsiteX2" fmla="*/ 8975725 w 8975725"/>
              <a:gd name="connsiteY2" fmla="*/ 6858000 h 6858000"/>
              <a:gd name="connsiteX3" fmla="*/ 0 w 897572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975725" h="6858000">
                <a:moveTo>
                  <a:pt x="6869416" y="0"/>
                </a:moveTo>
                <a:lnTo>
                  <a:pt x="8975725" y="0"/>
                </a:lnTo>
                <a:lnTo>
                  <a:pt x="897572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alpha val="5000"/>
            </a:schemeClr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449050" y="179388"/>
            <a:ext cx="407988" cy="361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802" b="1">
                <a:solidFill>
                  <a:schemeClr val="tx1">
                    <a:alpha val="50000"/>
                  </a:schemeClr>
                </a:solidFill>
                <a:latin typeface="+mj-lt"/>
              </a:defRPr>
            </a:lvl1pPr>
          </a:lstStyle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Текст 7"/>
          <p:cNvSpPr>
            <a:spLocks noGrp="1"/>
          </p:cNvSpPr>
          <p:nvPr>
            <p:ph type="body" sz="quarter" idx="39" hasCustomPrompt="1"/>
          </p:nvPr>
        </p:nvSpPr>
        <p:spPr>
          <a:xfrm>
            <a:off x="1055687" y="3767766"/>
            <a:ext cx="4319588" cy="1826584"/>
          </a:xfrm>
        </p:spPr>
        <p:txBody>
          <a:bodyPr tIns="45720">
            <a:noAutofit/>
          </a:bodyPr>
          <a:lstStyle>
            <a:lvl1pPr algn="l">
              <a:lnSpc>
                <a:spcPct val="150000"/>
              </a:lnSpc>
              <a:defRPr sz="1000" b="0" baseline="0">
                <a:solidFill>
                  <a:schemeClr val="tx1">
                    <a:alpha val="7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4" name="Текст 7"/>
          <p:cNvSpPr>
            <a:spLocks noGrp="1"/>
          </p:cNvSpPr>
          <p:nvPr>
            <p:ph type="body" sz="quarter" idx="46" hasCustomPrompt="1"/>
          </p:nvPr>
        </p:nvSpPr>
        <p:spPr>
          <a:xfrm>
            <a:off x="1065901" y="3250240"/>
            <a:ext cx="4299168" cy="360362"/>
          </a:xfrm>
        </p:spPr>
        <p:txBody>
          <a:bodyPr>
            <a:noAutofit/>
          </a:bodyPr>
          <a:lstStyle>
            <a:lvl1pPr algn="l">
              <a:lnSpc>
                <a:spcPct val="150000"/>
              </a:lnSpc>
              <a:defRPr sz="1000" b="0" baseline="0">
                <a:solidFill>
                  <a:schemeClr val="tx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29" name="Freeform 954"/>
          <p:cNvSpPr>
            <a:spLocks noEditPoints="1"/>
          </p:cNvSpPr>
          <p:nvPr userDrawn="1"/>
        </p:nvSpPr>
        <p:spPr bwMode="auto">
          <a:xfrm>
            <a:off x="1055687" y="2985425"/>
            <a:ext cx="269800" cy="186233"/>
          </a:xfrm>
          <a:custGeom>
            <a:avLst/>
            <a:gdLst>
              <a:gd name="T0" fmla="*/ 346 w 449"/>
              <a:gd name="T1" fmla="*/ 311 h 311"/>
              <a:gd name="T2" fmla="*/ 89 w 449"/>
              <a:gd name="T3" fmla="*/ 310 h 311"/>
              <a:gd name="T4" fmla="*/ 5 w 449"/>
              <a:gd name="T5" fmla="*/ 235 h 311"/>
              <a:gd name="T6" fmla="*/ 68 w 449"/>
              <a:gd name="T7" fmla="*/ 131 h 311"/>
              <a:gd name="T8" fmla="*/ 126 w 449"/>
              <a:gd name="T9" fmla="*/ 14 h 311"/>
              <a:gd name="T10" fmla="*/ 205 w 449"/>
              <a:gd name="T11" fmla="*/ 9 h 311"/>
              <a:gd name="T12" fmla="*/ 263 w 449"/>
              <a:gd name="T13" fmla="*/ 54 h 311"/>
              <a:gd name="T14" fmla="*/ 339 w 449"/>
              <a:gd name="T15" fmla="*/ 52 h 311"/>
              <a:gd name="T16" fmla="*/ 376 w 449"/>
              <a:gd name="T17" fmla="*/ 125 h 311"/>
              <a:gd name="T18" fmla="*/ 446 w 449"/>
              <a:gd name="T19" fmla="*/ 223 h 311"/>
              <a:gd name="T20" fmla="*/ 346 w 449"/>
              <a:gd name="T21" fmla="*/ 311 h 311"/>
              <a:gd name="T22" fmla="*/ 172 w 449"/>
              <a:gd name="T23" fmla="*/ 42 h 311"/>
              <a:gd name="T24" fmla="*/ 142 w 449"/>
              <a:gd name="T25" fmla="*/ 48 h 311"/>
              <a:gd name="T26" fmla="*/ 109 w 449"/>
              <a:gd name="T27" fmla="*/ 135 h 311"/>
              <a:gd name="T28" fmla="*/ 109 w 449"/>
              <a:gd name="T29" fmla="*/ 151 h 311"/>
              <a:gd name="T30" fmla="*/ 97 w 449"/>
              <a:gd name="T31" fmla="*/ 161 h 311"/>
              <a:gd name="T32" fmla="*/ 43 w 449"/>
              <a:gd name="T33" fmla="*/ 229 h 311"/>
              <a:gd name="T34" fmla="*/ 89 w 449"/>
              <a:gd name="T35" fmla="*/ 272 h 311"/>
              <a:gd name="T36" fmla="*/ 89 w 449"/>
              <a:gd name="T37" fmla="*/ 272 h 311"/>
              <a:gd name="T38" fmla="*/ 346 w 449"/>
              <a:gd name="T39" fmla="*/ 272 h 311"/>
              <a:gd name="T40" fmla="*/ 407 w 449"/>
              <a:gd name="T41" fmla="*/ 221 h 311"/>
              <a:gd name="T42" fmla="*/ 352 w 449"/>
              <a:gd name="T43" fmla="*/ 158 h 311"/>
              <a:gd name="T44" fmla="*/ 338 w 449"/>
              <a:gd name="T45" fmla="*/ 150 h 311"/>
              <a:gd name="T46" fmla="*/ 336 w 449"/>
              <a:gd name="T47" fmla="*/ 135 h 311"/>
              <a:gd name="T48" fmla="*/ 320 w 449"/>
              <a:gd name="T49" fmla="*/ 86 h 311"/>
              <a:gd name="T50" fmla="*/ 271 w 449"/>
              <a:gd name="T51" fmla="*/ 95 h 311"/>
              <a:gd name="T52" fmla="*/ 255 w 449"/>
              <a:gd name="T53" fmla="*/ 100 h 311"/>
              <a:gd name="T54" fmla="*/ 241 w 449"/>
              <a:gd name="T55" fmla="*/ 90 h 311"/>
              <a:gd name="T56" fmla="*/ 172 w 449"/>
              <a:gd name="T57" fmla="*/ 42 h 3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449" h="311">
                <a:moveTo>
                  <a:pt x="346" y="311"/>
                </a:moveTo>
                <a:cubicBezTo>
                  <a:pt x="250" y="311"/>
                  <a:pt x="92" y="310"/>
                  <a:pt x="89" y="310"/>
                </a:cubicBezTo>
                <a:cubicBezTo>
                  <a:pt x="47" y="310"/>
                  <a:pt x="11" y="279"/>
                  <a:pt x="5" y="235"/>
                </a:cubicBezTo>
                <a:cubicBezTo>
                  <a:pt x="0" y="201"/>
                  <a:pt x="14" y="155"/>
                  <a:pt x="68" y="131"/>
                </a:cubicBezTo>
                <a:cubicBezTo>
                  <a:pt x="55" y="78"/>
                  <a:pt x="85" y="33"/>
                  <a:pt x="126" y="14"/>
                </a:cubicBezTo>
                <a:cubicBezTo>
                  <a:pt x="151" y="2"/>
                  <a:pt x="179" y="0"/>
                  <a:pt x="205" y="9"/>
                </a:cubicBezTo>
                <a:cubicBezTo>
                  <a:pt x="228" y="16"/>
                  <a:pt x="248" y="32"/>
                  <a:pt x="263" y="54"/>
                </a:cubicBezTo>
                <a:cubicBezTo>
                  <a:pt x="287" y="40"/>
                  <a:pt x="315" y="39"/>
                  <a:pt x="339" y="52"/>
                </a:cubicBezTo>
                <a:cubicBezTo>
                  <a:pt x="359" y="64"/>
                  <a:pt x="378" y="88"/>
                  <a:pt x="376" y="125"/>
                </a:cubicBezTo>
                <a:cubicBezTo>
                  <a:pt x="428" y="140"/>
                  <a:pt x="449" y="185"/>
                  <a:pt x="446" y="223"/>
                </a:cubicBezTo>
                <a:cubicBezTo>
                  <a:pt x="443" y="265"/>
                  <a:pt x="410" y="311"/>
                  <a:pt x="346" y="311"/>
                </a:cubicBezTo>
                <a:close/>
                <a:moveTo>
                  <a:pt x="172" y="42"/>
                </a:moveTo>
                <a:cubicBezTo>
                  <a:pt x="161" y="42"/>
                  <a:pt x="151" y="44"/>
                  <a:pt x="142" y="48"/>
                </a:cubicBezTo>
                <a:cubicBezTo>
                  <a:pt x="114" y="61"/>
                  <a:pt x="92" y="94"/>
                  <a:pt x="109" y="135"/>
                </a:cubicBezTo>
                <a:cubicBezTo>
                  <a:pt x="111" y="140"/>
                  <a:pt x="111" y="146"/>
                  <a:pt x="109" y="151"/>
                </a:cubicBezTo>
                <a:cubicBezTo>
                  <a:pt x="107" y="156"/>
                  <a:pt x="102" y="159"/>
                  <a:pt x="97" y="161"/>
                </a:cubicBezTo>
                <a:cubicBezTo>
                  <a:pt x="40" y="179"/>
                  <a:pt x="41" y="218"/>
                  <a:pt x="43" y="229"/>
                </a:cubicBezTo>
                <a:cubicBezTo>
                  <a:pt x="46" y="250"/>
                  <a:pt x="63" y="272"/>
                  <a:pt x="89" y="272"/>
                </a:cubicBezTo>
                <a:cubicBezTo>
                  <a:pt x="89" y="272"/>
                  <a:pt x="89" y="272"/>
                  <a:pt x="89" y="272"/>
                </a:cubicBezTo>
                <a:cubicBezTo>
                  <a:pt x="91" y="272"/>
                  <a:pt x="250" y="272"/>
                  <a:pt x="346" y="272"/>
                </a:cubicBezTo>
                <a:cubicBezTo>
                  <a:pt x="386" y="272"/>
                  <a:pt x="406" y="246"/>
                  <a:pt x="407" y="221"/>
                </a:cubicBezTo>
                <a:cubicBezTo>
                  <a:pt x="409" y="194"/>
                  <a:pt x="393" y="164"/>
                  <a:pt x="352" y="158"/>
                </a:cubicBezTo>
                <a:cubicBezTo>
                  <a:pt x="346" y="158"/>
                  <a:pt x="341" y="155"/>
                  <a:pt x="338" y="150"/>
                </a:cubicBezTo>
                <a:cubicBezTo>
                  <a:pt x="335" y="146"/>
                  <a:pt x="334" y="140"/>
                  <a:pt x="336" y="135"/>
                </a:cubicBezTo>
                <a:cubicBezTo>
                  <a:pt x="341" y="112"/>
                  <a:pt x="335" y="94"/>
                  <a:pt x="320" y="86"/>
                </a:cubicBezTo>
                <a:cubicBezTo>
                  <a:pt x="308" y="79"/>
                  <a:pt x="288" y="79"/>
                  <a:pt x="271" y="95"/>
                </a:cubicBezTo>
                <a:cubicBezTo>
                  <a:pt x="267" y="99"/>
                  <a:pt x="261" y="101"/>
                  <a:pt x="255" y="100"/>
                </a:cubicBezTo>
                <a:cubicBezTo>
                  <a:pt x="249" y="99"/>
                  <a:pt x="244" y="96"/>
                  <a:pt x="241" y="90"/>
                </a:cubicBezTo>
                <a:cubicBezTo>
                  <a:pt x="222" y="54"/>
                  <a:pt x="195" y="42"/>
                  <a:pt x="172" y="42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wrap="square" lIns="45842" tIns="22921" rIns="45842" bIns="22921" numCol="1" anchor="t" anchorCtr="0" compatLnSpc="1">
            <a:prstTxWarp prst="textNoShape">
              <a:avLst/>
            </a:prstTxWarp>
          </a:bodyPr>
          <a:lstStyle/>
          <a:p>
            <a:endParaRPr lang="en-US" sz="902"/>
          </a:p>
        </p:txBody>
      </p:sp>
      <p:cxnSp>
        <p:nvCxnSpPr>
          <p:cNvPr id="15" name="Прямая соединительная линия 14"/>
          <p:cNvCxnSpPr/>
          <p:nvPr userDrawn="1"/>
        </p:nvCxnSpPr>
        <p:spPr>
          <a:xfrm>
            <a:off x="0" y="3083304"/>
            <a:ext cx="914400" cy="0"/>
          </a:xfrm>
          <a:prstGeom prst="line">
            <a:avLst/>
          </a:prstGeom>
          <a:ln>
            <a:solidFill>
              <a:schemeClr val="tx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Прямоугольный треугольник 8"/>
          <p:cNvSpPr/>
          <p:nvPr userDrawn="1"/>
        </p:nvSpPr>
        <p:spPr bwMode="auto">
          <a:xfrm flipH="1">
            <a:off x="11190316" y="5775325"/>
            <a:ext cx="1001684" cy="1082675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dirty="0"/>
          </a:p>
        </p:txBody>
      </p:sp>
      <p:sp>
        <p:nvSpPr>
          <p:cNvPr id="16" name="Текст 7">
            <a:extLst>
              <a:ext uri="{FF2B5EF4-FFF2-40B4-BE49-F238E27FC236}">
                <a16:creationId xmlns:a16="http://schemas.microsoft.com/office/drawing/2014/main" id="{3BA18920-A6A2-FA4F-AE2A-F5E816528E1F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334963" y="179388"/>
            <a:ext cx="1439862" cy="361950"/>
          </a:xfrm>
        </p:spPr>
        <p:txBody>
          <a:bodyPr tIns="0" anchor="ctr" anchorCtr="0">
            <a:noAutofit/>
          </a:bodyPr>
          <a:lstStyle>
            <a:lvl1pPr marL="0" marR="0" indent="0" algn="l" defTabSz="906876" rtl="0" eaLnBrk="1" fontAlgn="auto" latinLnBrk="0" hangingPunct="1">
              <a:lnSpc>
                <a:spcPct val="100000"/>
              </a:lnSpc>
              <a:spcBef>
                <a:spcPts val="496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 sz="800" b="0" spc="300" baseline="0">
                <a:solidFill>
                  <a:schemeClr val="tx1">
                    <a:alpha val="80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Building Your Data Lake</a:t>
            </a:r>
          </a:p>
          <a:p>
            <a:pPr lvl="0"/>
            <a:endParaRPr lang="en-US" dirty="0"/>
          </a:p>
        </p:txBody>
      </p:sp>
      <p:pic>
        <p:nvPicPr>
          <p:cNvPr id="14" name="그림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7982" y="179103"/>
            <a:ext cx="1361256" cy="680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249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>
        <p:push/>
      </p:transition>
    </mc:Choice>
    <mc:Fallback xmlns="">
      <p:transition spd="slow" advClick="0" advTm="2000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8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8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텍스트레이아웃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Полилиния 31"/>
          <p:cNvSpPr/>
          <p:nvPr userDrawn="1"/>
        </p:nvSpPr>
        <p:spPr bwMode="auto">
          <a:xfrm>
            <a:off x="0" y="0"/>
            <a:ext cx="6890771" cy="6858000"/>
          </a:xfrm>
          <a:custGeom>
            <a:avLst/>
            <a:gdLst>
              <a:gd name="connsiteX0" fmla="*/ 0 w 6890771"/>
              <a:gd name="connsiteY0" fmla="*/ 0 h 6858000"/>
              <a:gd name="connsiteX1" fmla="*/ 6890771 w 6890771"/>
              <a:gd name="connsiteY1" fmla="*/ 0 h 6858000"/>
              <a:gd name="connsiteX2" fmla="*/ 18997 w 6890771"/>
              <a:gd name="connsiteY2" fmla="*/ 6858000 h 6858000"/>
              <a:gd name="connsiteX3" fmla="*/ 0 w 689077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90771" h="6858000">
                <a:moveTo>
                  <a:pt x="0" y="0"/>
                </a:moveTo>
                <a:lnTo>
                  <a:pt x="6890771" y="0"/>
                </a:lnTo>
                <a:lnTo>
                  <a:pt x="1899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alpha val="5000"/>
            </a:schemeClr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Shape 427"/>
          <p:cNvSpPr>
            <a:spLocks noGrp="1"/>
          </p:cNvSpPr>
          <p:nvPr>
            <p:ph type="body" sz="quarter" idx="34" hasCustomPrompt="1"/>
          </p:nvPr>
        </p:nvSpPr>
        <p:spPr>
          <a:xfrm>
            <a:off x="1071053" y="3068074"/>
            <a:ext cx="4304372" cy="500602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1000" b="0" spc="-45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23" name="Текст 7"/>
          <p:cNvSpPr>
            <a:spLocks noGrp="1"/>
          </p:cNvSpPr>
          <p:nvPr>
            <p:ph type="body" sz="quarter" idx="38" hasCustomPrompt="1"/>
          </p:nvPr>
        </p:nvSpPr>
        <p:spPr>
          <a:xfrm>
            <a:off x="1071975" y="3805164"/>
            <a:ext cx="4303451" cy="2330524"/>
          </a:xfrm>
        </p:spPr>
        <p:txBody>
          <a:bodyPr>
            <a:normAutofit/>
          </a:bodyPr>
          <a:lstStyle>
            <a:lvl1pPr algn="l">
              <a:lnSpc>
                <a:spcPct val="150000"/>
              </a:lnSpc>
              <a:defRPr sz="1000" baseline="0">
                <a:solidFill>
                  <a:schemeClr val="tx1">
                    <a:alpha val="7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39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448751" y="179388"/>
            <a:ext cx="407988" cy="361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802" b="1">
                <a:solidFill>
                  <a:schemeClr val="tx1">
                    <a:alpha val="50000"/>
                  </a:schemeClr>
                </a:solidFill>
                <a:latin typeface="+mj-lt"/>
              </a:defRPr>
            </a:lvl1pPr>
          </a:lstStyle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5" name="Shape 427"/>
          <p:cNvSpPr>
            <a:spLocks noGrp="1"/>
          </p:cNvSpPr>
          <p:nvPr>
            <p:ph type="body" sz="quarter" idx="52" hasCustomPrompt="1"/>
          </p:nvPr>
        </p:nvSpPr>
        <p:spPr>
          <a:xfrm>
            <a:off x="1054895" y="1448089"/>
            <a:ext cx="4320380" cy="1439574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algn="l">
              <a:lnSpc>
                <a:spcPct val="100000"/>
              </a:lnSpc>
              <a:defRPr sz="2400" b="0" spc="-45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8" name="Текст 16"/>
          <p:cNvSpPr txBox="1">
            <a:spLocks/>
          </p:cNvSpPr>
          <p:nvPr userDrawn="1"/>
        </p:nvSpPr>
        <p:spPr>
          <a:xfrm>
            <a:off x="364767" y="5053766"/>
            <a:ext cx="215033" cy="1125764"/>
          </a:xfrm>
          <a:prstGeom prst="rect">
            <a:avLst/>
          </a:prstGeom>
        </p:spPr>
        <p:txBody>
          <a:bodyPr vert="vert270" lIns="0" tIns="0" rIns="0" bIns="0" numCol="1" rtlCol="0" anchor="t">
            <a:normAutofit/>
          </a:bodyPr>
          <a:lstStyle>
            <a:lvl1pPr marL="0" indent="0" algn="l" defTabSz="892175" rtl="0" eaLnBrk="1" latinLnBrk="0" hangingPunct="1">
              <a:lnSpc>
                <a:spcPct val="150000"/>
              </a:lnSpc>
              <a:spcBef>
                <a:spcPts val="1978"/>
              </a:spcBef>
              <a:buSzPct val="100000"/>
              <a:buFontTx/>
              <a:buNone/>
              <a:defRPr sz="2000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892175" rtl="0" eaLnBrk="1" latinLnBrk="0" hangingPunct="1">
              <a:lnSpc>
                <a:spcPct val="90000"/>
              </a:lnSpc>
              <a:spcBef>
                <a:spcPts val="989"/>
              </a:spcBef>
              <a:buSzPct val="100000"/>
              <a:buFontTx/>
              <a:buNone/>
              <a:defRPr sz="2400" b="1" kern="1200" baseline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0" indent="0" algn="l" defTabSz="892175" rtl="0" eaLnBrk="1" latinLnBrk="0" hangingPunct="1">
              <a:lnSpc>
                <a:spcPct val="150000"/>
              </a:lnSpc>
              <a:spcBef>
                <a:spcPts val="989"/>
              </a:spcBef>
              <a:buSzPct val="100000"/>
              <a:buFontTx/>
              <a:buNone/>
              <a:defRPr sz="2000" kern="1200" baseline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l" defTabSz="1809049" rtl="0" eaLnBrk="1" latinLnBrk="0" hangingPunct="1">
              <a:lnSpc>
                <a:spcPct val="150000"/>
              </a:lnSpc>
              <a:spcBef>
                <a:spcPts val="989"/>
              </a:spcBef>
              <a:buSzPct val="100000"/>
              <a:buFontTx/>
              <a:buNone/>
              <a:defRPr sz="3200" b="1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0" indent="0" algn="l" defTabSz="1809049" rtl="0" eaLnBrk="1" latinLnBrk="0" hangingPunct="1">
              <a:lnSpc>
                <a:spcPct val="150000"/>
              </a:lnSpc>
              <a:spcBef>
                <a:spcPts val="989"/>
              </a:spcBef>
              <a:buSzPct val="100000"/>
              <a:buFontTx/>
              <a:buNone/>
              <a:defRPr sz="2400" kern="1200" baseline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0" indent="0" algn="l" defTabSz="1809049" rtl="0" eaLnBrk="1" latinLnBrk="0" hangingPunct="1">
              <a:lnSpc>
                <a:spcPct val="90000"/>
              </a:lnSpc>
              <a:spcBef>
                <a:spcPts val="989"/>
              </a:spcBef>
              <a:buFontTx/>
              <a:buNone/>
              <a:defRPr sz="16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0" indent="0" algn="l" defTabSz="1809049" rtl="0" eaLnBrk="1" latinLnBrk="0" hangingPunct="1">
              <a:lnSpc>
                <a:spcPct val="90000"/>
              </a:lnSpc>
              <a:spcBef>
                <a:spcPts val="989"/>
              </a:spcBef>
              <a:buFontTx/>
              <a:buNone/>
              <a:defRPr sz="1600" b="1" kern="1200" baseline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0" marR="0" indent="0" algn="l" defTabSz="1809049" rtl="0" eaLnBrk="1" fontAlgn="auto" latinLnBrk="0" hangingPunct="1">
              <a:lnSpc>
                <a:spcPct val="90000"/>
              </a:lnSpc>
              <a:spcBef>
                <a:spcPts val="989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57188" indent="0" algn="l" defTabSz="1809049" rtl="0" eaLnBrk="1" latinLnBrk="0" hangingPunct="1">
              <a:lnSpc>
                <a:spcPct val="90000"/>
              </a:lnSpc>
              <a:spcBef>
                <a:spcPts val="989"/>
              </a:spcBef>
              <a:buFont typeface="Arial" panose="020B0604020202020204" pitchFamily="34" charset="0"/>
              <a:buNone/>
              <a:defRPr sz="35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5" algn="r">
              <a:lnSpc>
                <a:spcPct val="100000"/>
              </a:lnSpc>
            </a:pPr>
            <a:r>
              <a:rPr lang="en-US" sz="802" baseline="0" dirty="0">
                <a:solidFill>
                  <a:schemeClr val="bg1">
                    <a:alpha val="30000"/>
                  </a:schemeClr>
                </a:solidFill>
                <a:latin typeface="+mn-lt"/>
              </a:rPr>
              <a:t>  </a:t>
            </a:r>
            <a:r>
              <a:rPr lang="en-US" sz="602" b="1" dirty="0">
                <a:solidFill>
                  <a:schemeClr val="bg1">
                    <a:alpha val="30000"/>
                  </a:schemeClr>
                </a:solidFill>
                <a:latin typeface="+mn-lt"/>
              </a:rPr>
              <a:t>CLICK TO DISCOVER</a:t>
            </a:r>
          </a:p>
          <a:p>
            <a:pPr lvl="7" algn="r"/>
            <a:endParaRPr lang="en-US" sz="802" dirty="0">
              <a:solidFill>
                <a:schemeClr val="bg1">
                  <a:alpha val="30000"/>
                </a:schemeClr>
              </a:solidFill>
              <a:latin typeface="+mn-lt"/>
            </a:endParaRPr>
          </a:p>
        </p:txBody>
      </p:sp>
      <p:sp>
        <p:nvSpPr>
          <p:cNvPr id="49" name="Freeform 13"/>
          <p:cNvSpPr>
            <a:spLocks noEditPoints="1"/>
          </p:cNvSpPr>
          <p:nvPr userDrawn="1"/>
        </p:nvSpPr>
        <p:spPr bwMode="auto">
          <a:xfrm>
            <a:off x="364765" y="6179530"/>
            <a:ext cx="133472" cy="180662"/>
          </a:xfrm>
          <a:custGeom>
            <a:avLst/>
            <a:gdLst>
              <a:gd name="T0" fmla="*/ 44 w 88"/>
              <a:gd name="T1" fmla="*/ 0 h 128"/>
              <a:gd name="T2" fmla="*/ 0 w 88"/>
              <a:gd name="T3" fmla="*/ 44 h 128"/>
              <a:gd name="T4" fmla="*/ 0 w 88"/>
              <a:gd name="T5" fmla="*/ 84 h 128"/>
              <a:gd name="T6" fmla="*/ 44 w 88"/>
              <a:gd name="T7" fmla="*/ 128 h 128"/>
              <a:gd name="T8" fmla="*/ 88 w 88"/>
              <a:gd name="T9" fmla="*/ 84 h 128"/>
              <a:gd name="T10" fmla="*/ 88 w 88"/>
              <a:gd name="T11" fmla="*/ 44 h 128"/>
              <a:gd name="T12" fmla="*/ 44 w 88"/>
              <a:gd name="T13" fmla="*/ 0 h 128"/>
              <a:gd name="T14" fmla="*/ 80 w 88"/>
              <a:gd name="T15" fmla="*/ 84 h 128"/>
              <a:gd name="T16" fmla="*/ 44 w 88"/>
              <a:gd name="T17" fmla="*/ 120 h 128"/>
              <a:gd name="T18" fmla="*/ 8 w 88"/>
              <a:gd name="T19" fmla="*/ 84 h 128"/>
              <a:gd name="T20" fmla="*/ 8 w 88"/>
              <a:gd name="T21" fmla="*/ 44 h 128"/>
              <a:gd name="T22" fmla="*/ 44 w 88"/>
              <a:gd name="T23" fmla="*/ 8 h 128"/>
              <a:gd name="T24" fmla="*/ 80 w 88"/>
              <a:gd name="T25" fmla="*/ 44 h 128"/>
              <a:gd name="T26" fmla="*/ 80 w 88"/>
              <a:gd name="T27" fmla="*/ 84 h 128"/>
              <a:gd name="T28" fmla="*/ 44 w 88"/>
              <a:gd name="T29" fmla="*/ 28 h 128"/>
              <a:gd name="T30" fmla="*/ 40 w 88"/>
              <a:gd name="T31" fmla="*/ 32 h 128"/>
              <a:gd name="T32" fmla="*/ 40 w 88"/>
              <a:gd name="T33" fmla="*/ 48 h 128"/>
              <a:gd name="T34" fmla="*/ 44 w 88"/>
              <a:gd name="T35" fmla="*/ 52 h 128"/>
              <a:gd name="T36" fmla="*/ 48 w 88"/>
              <a:gd name="T37" fmla="*/ 48 h 128"/>
              <a:gd name="T38" fmla="*/ 48 w 88"/>
              <a:gd name="T39" fmla="*/ 32 h 128"/>
              <a:gd name="T40" fmla="*/ 44 w 88"/>
              <a:gd name="T41" fmla="*/ 28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88" h="128">
                <a:moveTo>
                  <a:pt x="44" y="0"/>
                </a:moveTo>
                <a:cubicBezTo>
                  <a:pt x="20" y="0"/>
                  <a:pt x="0" y="20"/>
                  <a:pt x="0" y="44"/>
                </a:cubicBezTo>
                <a:cubicBezTo>
                  <a:pt x="0" y="84"/>
                  <a:pt x="0" y="84"/>
                  <a:pt x="0" y="84"/>
                </a:cubicBezTo>
                <a:cubicBezTo>
                  <a:pt x="0" y="108"/>
                  <a:pt x="20" y="128"/>
                  <a:pt x="44" y="128"/>
                </a:cubicBezTo>
                <a:cubicBezTo>
                  <a:pt x="68" y="128"/>
                  <a:pt x="88" y="108"/>
                  <a:pt x="88" y="84"/>
                </a:cubicBezTo>
                <a:cubicBezTo>
                  <a:pt x="88" y="44"/>
                  <a:pt x="88" y="44"/>
                  <a:pt x="88" y="44"/>
                </a:cubicBezTo>
                <a:cubicBezTo>
                  <a:pt x="88" y="20"/>
                  <a:pt x="68" y="0"/>
                  <a:pt x="44" y="0"/>
                </a:cubicBezTo>
                <a:close/>
                <a:moveTo>
                  <a:pt x="80" y="84"/>
                </a:moveTo>
                <a:cubicBezTo>
                  <a:pt x="80" y="104"/>
                  <a:pt x="64" y="120"/>
                  <a:pt x="44" y="120"/>
                </a:cubicBezTo>
                <a:cubicBezTo>
                  <a:pt x="24" y="120"/>
                  <a:pt x="8" y="104"/>
                  <a:pt x="8" y="84"/>
                </a:cubicBezTo>
                <a:cubicBezTo>
                  <a:pt x="8" y="44"/>
                  <a:pt x="8" y="44"/>
                  <a:pt x="8" y="44"/>
                </a:cubicBezTo>
                <a:cubicBezTo>
                  <a:pt x="8" y="24"/>
                  <a:pt x="24" y="8"/>
                  <a:pt x="44" y="8"/>
                </a:cubicBezTo>
                <a:cubicBezTo>
                  <a:pt x="64" y="8"/>
                  <a:pt x="80" y="24"/>
                  <a:pt x="80" y="44"/>
                </a:cubicBezTo>
                <a:lnTo>
                  <a:pt x="80" y="84"/>
                </a:lnTo>
                <a:close/>
                <a:moveTo>
                  <a:pt x="44" y="28"/>
                </a:moveTo>
                <a:cubicBezTo>
                  <a:pt x="42" y="28"/>
                  <a:pt x="40" y="30"/>
                  <a:pt x="40" y="32"/>
                </a:cubicBezTo>
                <a:cubicBezTo>
                  <a:pt x="40" y="48"/>
                  <a:pt x="40" y="48"/>
                  <a:pt x="40" y="48"/>
                </a:cubicBezTo>
                <a:cubicBezTo>
                  <a:pt x="40" y="50"/>
                  <a:pt x="42" y="52"/>
                  <a:pt x="44" y="52"/>
                </a:cubicBezTo>
                <a:cubicBezTo>
                  <a:pt x="46" y="52"/>
                  <a:pt x="48" y="50"/>
                  <a:pt x="48" y="48"/>
                </a:cubicBezTo>
                <a:cubicBezTo>
                  <a:pt x="48" y="32"/>
                  <a:pt x="48" y="32"/>
                  <a:pt x="48" y="32"/>
                </a:cubicBezTo>
                <a:cubicBezTo>
                  <a:pt x="48" y="30"/>
                  <a:pt x="46" y="28"/>
                  <a:pt x="44" y="28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txBody>
          <a:bodyPr vert="horz" wrap="square" lIns="45842" tIns="22921" rIns="45842" bIns="22921" numCol="1" anchor="t" anchorCtr="0" compatLnSpc="1">
            <a:prstTxWarp prst="textNoShape">
              <a:avLst/>
            </a:prstTxWarp>
          </a:bodyPr>
          <a:lstStyle/>
          <a:p>
            <a:endParaRPr lang="en-US" sz="902">
              <a:solidFill>
                <a:schemeClr val="tx1"/>
              </a:solidFill>
            </a:endParaRPr>
          </a:p>
        </p:txBody>
      </p:sp>
      <p:sp>
        <p:nvSpPr>
          <p:cNvPr id="28" name="Скругленный прямоугольник 27"/>
          <p:cNvSpPr/>
          <p:nvPr userDrawn="1"/>
        </p:nvSpPr>
        <p:spPr>
          <a:xfrm>
            <a:off x="7942559" y="1276007"/>
            <a:ext cx="628058" cy="45719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2"/>
          </a:p>
        </p:txBody>
      </p:sp>
      <p:grpSp>
        <p:nvGrpSpPr>
          <p:cNvPr id="29" name="Группа 28"/>
          <p:cNvGrpSpPr/>
          <p:nvPr userDrawn="1"/>
        </p:nvGrpSpPr>
        <p:grpSpPr>
          <a:xfrm flipH="1">
            <a:off x="8245847" y="1143157"/>
            <a:ext cx="23483" cy="22921"/>
            <a:chOff x="13422299" y="954496"/>
            <a:chExt cx="127026" cy="125005"/>
          </a:xfrm>
        </p:grpSpPr>
        <p:sp>
          <p:nvSpPr>
            <p:cNvPr id="33" name="Овал 32"/>
            <p:cNvSpPr/>
            <p:nvPr userDrawn="1"/>
          </p:nvSpPr>
          <p:spPr>
            <a:xfrm>
              <a:off x="13422301" y="954496"/>
              <a:ext cx="127023" cy="125004"/>
            </a:xfrm>
            <a:prstGeom prst="ellipse">
              <a:avLst/>
            </a:prstGeom>
            <a:solidFill>
              <a:schemeClr val="bg1"/>
            </a:solidFill>
            <a:ln w="50800">
              <a:solidFill>
                <a:schemeClr val="bg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2"/>
            </a:p>
          </p:txBody>
        </p:sp>
        <p:sp>
          <p:nvSpPr>
            <p:cNvPr id="34" name="Овал 33"/>
            <p:cNvSpPr/>
            <p:nvPr userDrawn="1"/>
          </p:nvSpPr>
          <p:spPr>
            <a:xfrm>
              <a:off x="13422299" y="954497"/>
              <a:ext cx="127026" cy="125004"/>
            </a:xfrm>
            <a:prstGeom prst="ellipse">
              <a:avLst/>
            </a:prstGeom>
            <a:solidFill>
              <a:srgbClr val="002060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2"/>
            </a:p>
          </p:txBody>
        </p:sp>
      </p:grpSp>
      <p:sp>
        <p:nvSpPr>
          <p:cNvPr id="30" name="Текст 7">
            <a:extLst>
              <a:ext uri="{FF2B5EF4-FFF2-40B4-BE49-F238E27FC236}">
                <a16:creationId xmlns:a16="http://schemas.microsoft.com/office/drawing/2014/main" id="{C3070786-139F-C942-987A-16C89057C903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34963" y="179388"/>
            <a:ext cx="1439862" cy="361950"/>
          </a:xfrm>
        </p:spPr>
        <p:txBody>
          <a:bodyPr tIns="0" anchor="ctr" anchorCtr="0">
            <a:noAutofit/>
          </a:bodyPr>
          <a:lstStyle>
            <a:lvl1pPr marL="0" marR="0" indent="0" algn="l" defTabSz="906876" rtl="0" eaLnBrk="1" fontAlgn="auto" latinLnBrk="0" hangingPunct="1">
              <a:lnSpc>
                <a:spcPct val="100000"/>
              </a:lnSpc>
              <a:spcBef>
                <a:spcPts val="496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 sz="800" b="0" spc="300" baseline="0">
                <a:solidFill>
                  <a:schemeClr val="tx1">
                    <a:alpha val="80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Building Your Data Lake</a:t>
            </a:r>
          </a:p>
          <a:p>
            <a:pPr lvl="0"/>
            <a:endParaRPr lang="en-US" dirty="0"/>
          </a:p>
        </p:txBody>
      </p:sp>
      <p:pic>
        <p:nvPicPr>
          <p:cNvPr id="17" name="그림 1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7982" y="179103"/>
            <a:ext cx="1361256" cy="680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279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2000">
        <p14:flip dir="l"/>
      </p:transition>
    </mc:Choice>
    <mc:Fallback xmlns=""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45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4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4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extLst mod="1">
    <p:ext uri="{DCECCB84-F9BA-43D5-87BE-67443E8EF086}">
      <p15:sldGuideLst xmlns:p15="http://schemas.microsoft.com/office/powerpoint/2012/main">
        <p15:guide id="1" orient="horz" pos="341">
          <p15:clr>
            <a:srgbClr val="FBAE40"/>
          </p15:clr>
        </p15:guide>
        <p15:guide id="2" orient="horz" pos="4093">
          <p15:clr>
            <a:srgbClr val="FBAE40"/>
          </p15:clr>
        </p15:guide>
        <p15:guide id="3" orient="horz" pos="1023">
          <p15:clr>
            <a:srgbClr val="FBAE40"/>
          </p15:clr>
        </p15:guide>
        <p15:guide id="4" orient="horz" pos="1705">
          <p15:clr>
            <a:srgbClr val="FBAE40"/>
          </p15:clr>
        </p15:guide>
        <p15:guide id="5" orient="horz" pos="2046">
          <p15:clr>
            <a:srgbClr val="FBAE40"/>
          </p15:clr>
        </p15:guide>
        <p15:guide id="6" orient="horz" pos="2387">
          <p15:clr>
            <a:srgbClr val="FBAE40"/>
          </p15:clr>
        </p15:guide>
        <p15:guide id="7" orient="horz" pos="2728">
          <p15:clr>
            <a:srgbClr val="FBAE40"/>
          </p15:clr>
        </p15:guide>
        <p15:guide id="8" orient="horz" pos="3070">
          <p15:clr>
            <a:srgbClr val="FBAE40"/>
          </p15:clr>
        </p15:guide>
        <p15:guide id="9" orient="horz" pos="3411">
          <p15:clr>
            <a:srgbClr val="FBAE40"/>
          </p15:clr>
        </p15:guide>
        <p15:guide id="10" orient="horz" pos="3752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텍스트레이아웃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Полилиния 43"/>
          <p:cNvSpPr/>
          <p:nvPr userDrawn="1"/>
        </p:nvSpPr>
        <p:spPr bwMode="auto">
          <a:xfrm>
            <a:off x="3216276" y="0"/>
            <a:ext cx="8975725" cy="6858000"/>
          </a:xfrm>
          <a:custGeom>
            <a:avLst/>
            <a:gdLst>
              <a:gd name="connsiteX0" fmla="*/ 6869416 w 8975725"/>
              <a:gd name="connsiteY0" fmla="*/ 0 h 6858000"/>
              <a:gd name="connsiteX1" fmla="*/ 8975725 w 8975725"/>
              <a:gd name="connsiteY1" fmla="*/ 0 h 6858000"/>
              <a:gd name="connsiteX2" fmla="*/ 8975725 w 8975725"/>
              <a:gd name="connsiteY2" fmla="*/ 6858000 h 6858000"/>
              <a:gd name="connsiteX3" fmla="*/ 0 w 897572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975725" h="6858000">
                <a:moveTo>
                  <a:pt x="6869416" y="0"/>
                </a:moveTo>
                <a:lnTo>
                  <a:pt x="8975725" y="0"/>
                </a:lnTo>
                <a:lnTo>
                  <a:pt x="897572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alpha val="5000"/>
            </a:schemeClr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Shape 427"/>
          <p:cNvSpPr>
            <a:spLocks noGrp="1"/>
          </p:cNvSpPr>
          <p:nvPr>
            <p:ph type="body" sz="quarter" idx="34" hasCustomPrompt="1"/>
          </p:nvPr>
        </p:nvSpPr>
        <p:spPr>
          <a:xfrm>
            <a:off x="5375426" y="3068074"/>
            <a:ext cx="2160120" cy="500602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1000" b="0" spc="-45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23" name="Текст 7"/>
          <p:cNvSpPr>
            <a:spLocks noGrp="1"/>
          </p:cNvSpPr>
          <p:nvPr>
            <p:ph type="body" sz="quarter" idx="38" hasCustomPrompt="1"/>
          </p:nvPr>
        </p:nvSpPr>
        <p:spPr>
          <a:xfrm>
            <a:off x="5375425" y="3805164"/>
            <a:ext cx="2160120" cy="2330524"/>
          </a:xfrm>
        </p:spPr>
        <p:txBody>
          <a:bodyPr>
            <a:normAutofit/>
          </a:bodyPr>
          <a:lstStyle>
            <a:lvl1pPr algn="l">
              <a:lnSpc>
                <a:spcPct val="150000"/>
              </a:lnSpc>
              <a:defRPr sz="1000" baseline="0">
                <a:solidFill>
                  <a:schemeClr val="tx1">
                    <a:alpha val="7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30" name="Shape 427"/>
          <p:cNvSpPr>
            <a:spLocks noGrp="1"/>
          </p:cNvSpPr>
          <p:nvPr>
            <p:ph type="body" sz="quarter" idx="39" hasCustomPrompt="1"/>
          </p:nvPr>
        </p:nvSpPr>
        <p:spPr>
          <a:xfrm>
            <a:off x="8256923" y="3068074"/>
            <a:ext cx="2160120" cy="500602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1000" b="0" spc="-45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31" name="Текст 7"/>
          <p:cNvSpPr>
            <a:spLocks noGrp="1"/>
          </p:cNvSpPr>
          <p:nvPr>
            <p:ph type="body" sz="quarter" idx="40" hasCustomPrompt="1"/>
          </p:nvPr>
        </p:nvSpPr>
        <p:spPr>
          <a:xfrm>
            <a:off x="8256922" y="3805164"/>
            <a:ext cx="2160120" cy="2330524"/>
          </a:xfrm>
        </p:spPr>
        <p:txBody>
          <a:bodyPr>
            <a:normAutofit/>
          </a:bodyPr>
          <a:lstStyle>
            <a:lvl1pPr algn="l">
              <a:lnSpc>
                <a:spcPct val="150000"/>
              </a:lnSpc>
              <a:defRPr sz="1000" baseline="0">
                <a:solidFill>
                  <a:schemeClr val="tx1">
                    <a:alpha val="7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9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448751" y="179388"/>
            <a:ext cx="407988" cy="361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802" b="1">
                <a:solidFill>
                  <a:schemeClr val="tx1">
                    <a:alpha val="50000"/>
                  </a:schemeClr>
                </a:solidFill>
                <a:latin typeface="+mj-lt"/>
              </a:defRPr>
            </a:lvl1pPr>
          </a:lstStyle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8" name="Shape 427"/>
          <p:cNvSpPr>
            <a:spLocks noGrp="1"/>
          </p:cNvSpPr>
          <p:nvPr>
            <p:ph type="body" sz="quarter" idx="52" hasCustomPrompt="1"/>
          </p:nvPr>
        </p:nvSpPr>
        <p:spPr>
          <a:xfrm>
            <a:off x="5375274" y="1448089"/>
            <a:ext cx="5041767" cy="1439574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algn="l">
              <a:lnSpc>
                <a:spcPct val="100000"/>
              </a:lnSpc>
              <a:defRPr sz="2400" b="0" spc="-45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0" name="Скругленный прямоугольник 39"/>
          <p:cNvSpPr/>
          <p:nvPr userDrawn="1"/>
        </p:nvSpPr>
        <p:spPr>
          <a:xfrm>
            <a:off x="2902247" y="1288364"/>
            <a:ext cx="628058" cy="45719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2"/>
          </a:p>
        </p:txBody>
      </p:sp>
      <p:grpSp>
        <p:nvGrpSpPr>
          <p:cNvPr id="41" name="Группа 40"/>
          <p:cNvGrpSpPr/>
          <p:nvPr userDrawn="1"/>
        </p:nvGrpSpPr>
        <p:grpSpPr>
          <a:xfrm flipH="1">
            <a:off x="3205535" y="1155514"/>
            <a:ext cx="23483" cy="22921"/>
            <a:chOff x="13422299" y="954496"/>
            <a:chExt cx="127026" cy="125005"/>
          </a:xfrm>
        </p:grpSpPr>
        <p:sp>
          <p:nvSpPr>
            <p:cNvPr id="42" name="Овал 41"/>
            <p:cNvSpPr/>
            <p:nvPr userDrawn="1"/>
          </p:nvSpPr>
          <p:spPr>
            <a:xfrm>
              <a:off x="13422301" y="954496"/>
              <a:ext cx="127023" cy="125004"/>
            </a:xfrm>
            <a:prstGeom prst="ellipse">
              <a:avLst/>
            </a:prstGeom>
            <a:solidFill>
              <a:schemeClr val="bg1"/>
            </a:solidFill>
            <a:ln w="50800">
              <a:solidFill>
                <a:schemeClr val="bg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2"/>
            </a:p>
          </p:txBody>
        </p:sp>
        <p:sp>
          <p:nvSpPr>
            <p:cNvPr id="45" name="Овал 44"/>
            <p:cNvSpPr/>
            <p:nvPr userDrawn="1"/>
          </p:nvSpPr>
          <p:spPr>
            <a:xfrm>
              <a:off x="13422299" y="954497"/>
              <a:ext cx="127026" cy="125004"/>
            </a:xfrm>
            <a:prstGeom prst="ellipse">
              <a:avLst/>
            </a:prstGeom>
            <a:solidFill>
              <a:srgbClr val="002060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2"/>
            </a:p>
          </p:txBody>
        </p:sp>
      </p:grpSp>
      <p:grpSp>
        <p:nvGrpSpPr>
          <p:cNvPr id="46" name="Группа 45"/>
          <p:cNvGrpSpPr/>
          <p:nvPr userDrawn="1"/>
        </p:nvGrpSpPr>
        <p:grpSpPr>
          <a:xfrm flipH="1">
            <a:off x="2707854" y="1299762"/>
            <a:ext cx="23483" cy="22921"/>
            <a:chOff x="13422299" y="954496"/>
            <a:chExt cx="127026" cy="125005"/>
          </a:xfrm>
        </p:grpSpPr>
        <p:sp>
          <p:nvSpPr>
            <p:cNvPr id="47" name="Овал 46"/>
            <p:cNvSpPr/>
            <p:nvPr userDrawn="1"/>
          </p:nvSpPr>
          <p:spPr>
            <a:xfrm>
              <a:off x="13422301" y="954496"/>
              <a:ext cx="127023" cy="125004"/>
            </a:xfrm>
            <a:prstGeom prst="ellipse">
              <a:avLst/>
            </a:prstGeom>
            <a:solidFill>
              <a:schemeClr val="bg1"/>
            </a:solidFill>
            <a:ln w="50800">
              <a:solidFill>
                <a:schemeClr val="bg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2"/>
            </a:p>
          </p:txBody>
        </p:sp>
        <p:sp>
          <p:nvSpPr>
            <p:cNvPr id="50" name="Овал 49"/>
            <p:cNvSpPr/>
            <p:nvPr userDrawn="1"/>
          </p:nvSpPr>
          <p:spPr>
            <a:xfrm>
              <a:off x="13422299" y="954497"/>
              <a:ext cx="127026" cy="125004"/>
            </a:xfrm>
            <a:prstGeom prst="ellipse">
              <a:avLst/>
            </a:prstGeom>
            <a:solidFill>
              <a:srgbClr val="002060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2"/>
            </a:p>
          </p:txBody>
        </p:sp>
      </p:grpSp>
      <p:sp>
        <p:nvSpPr>
          <p:cNvPr id="32" name="Текст 7">
            <a:extLst>
              <a:ext uri="{FF2B5EF4-FFF2-40B4-BE49-F238E27FC236}">
                <a16:creationId xmlns:a16="http://schemas.microsoft.com/office/drawing/2014/main" id="{3747187F-861B-4A4F-B835-2F9F6B16C53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34963" y="179388"/>
            <a:ext cx="1439862" cy="361950"/>
          </a:xfrm>
        </p:spPr>
        <p:txBody>
          <a:bodyPr tIns="0" anchor="ctr" anchorCtr="0">
            <a:noAutofit/>
          </a:bodyPr>
          <a:lstStyle>
            <a:lvl1pPr marL="0" marR="0" indent="0" algn="l" defTabSz="906876" rtl="0" eaLnBrk="1" fontAlgn="auto" latinLnBrk="0" hangingPunct="1">
              <a:lnSpc>
                <a:spcPct val="100000"/>
              </a:lnSpc>
              <a:spcBef>
                <a:spcPts val="496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 sz="800" b="0" spc="300" baseline="0">
                <a:solidFill>
                  <a:schemeClr val="tx1">
                    <a:alpha val="80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Building Your Data Lake</a:t>
            </a:r>
          </a:p>
          <a:p>
            <a:pPr lvl="0"/>
            <a:endParaRPr lang="en-US" dirty="0"/>
          </a:p>
        </p:txBody>
      </p:sp>
      <p:pic>
        <p:nvPicPr>
          <p:cNvPr id="20" name="그림 1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7982" y="179103"/>
            <a:ext cx="1361256" cy="680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566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2000">
        <p14:flip dir="l"/>
      </p:transition>
    </mc:Choice>
    <mc:Fallback xmlns=""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3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extLst mod="1">
    <p:ext uri="{DCECCB84-F9BA-43D5-87BE-67443E8EF086}">
      <p15:sldGuideLst xmlns:p15="http://schemas.microsoft.com/office/powerpoint/2012/main">
        <p15:guide id="1" orient="horz" pos="341">
          <p15:clr>
            <a:srgbClr val="FBAE40"/>
          </p15:clr>
        </p15:guide>
        <p15:guide id="2" orient="horz" pos="4093">
          <p15:clr>
            <a:srgbClr val="FBAE40"/>
          </p15:clr>
        </p15:guide>
        <p15:guide id="3" orient="horz" pos="1023">
          <p15:clr>
            <a:srgbClr val="FBAE40"/>
          </p15:clr>
        </p15:guide>
        <p15:guide id="4" orient="horz" pos="1705">
          <p15:clr>
            <a:srgbClr val="FBAE40"/>
          </p15:clr>
        </p15:guide>
        <p15:guide id="5" orient="horz" pos="2046">
          <p15:clr>
            <a:srgbClr val="FBAE40"/>
          </p15:clr>
        </p15:guide>
        <p15:guide id="6" orient="horz" pos="2387">
          <p15:clr>
            <a:srgbClr val="FBAE40"/>
          </p15:clr>
        </p15:guide>
        <p15:guide id="7" orient="horz" pos="2728">
          <p15:clr>
            <a:srgbClr val="FBAE40"/>
          </p15:clr>
        </p15:guide>
        <p15:guide id="8" orient="horz" pos="3070">
          <p15:clr>
            <a:srgbClr val="FBAE40"/>
          </p15:clr>
        </p15:guide>
        <p15:guide id="9" orient="horz" pos="3411">
          <p15:clr>
            <a:srgbClr val="FBAE40"/>
          </p15:clr>
        </p15:guide>
        <p15:guide id="10" orient="horz" pos="3752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텍스트레이아웃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Текст 7"/>
          <p:cNvSpPr>
            <a:spLocks noGrp="1"/>
          </p:cNvSpPr>
          <p:nvPr>
            <p:ph type="body" sz="quarter" idx="39" hasCustomPrompt="1"/>
          </p:nvPr>
        </p:nvSpPr>
        <p:spPr>
          <a:xfrm>
            <a:off x="1056188" y="908038"/>
            <a:ext cx="10080125" cy="716330"/>
          </a:xfrm>
        </p:spPr>
        <p:txBody>
          <a:bodyPr>
            <a:noAutofit/>
          </a:bodyPr>
          <a:lstStyle>
            <a:lvl1pPr algn="ctr">
              <a:lnSpc>
                <a:spcPct val="150000"/>
              </a:lnSpc>
              <a:defRPr sz="2800" b="0" baseline="0">
                <a:solidFill>
                  <a:schemeClr val="tx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6" name="Текст 7"/>
          <p:cNvSpPr>
            <a:spLocks noGrp="1"/>
          </p:cNvSpPr>
          <p:nvPr>
            <p:ph type="body" sz="quarter" idx="42" hasCustomPrompt="1"/>
          </p:nvPr>
        </p:nvSpPr>
        <p:spPr>
          <a:xfrm>
            <a:off x="2495551" y="1999804"/>
            <a:ext cx="7200899" cy="706884"/>
          </a:xfrm>
        </p:spPr>
        <p:txBody>
          <a:bodyPr>
            <a:normAutofit/>
          </a:bodyPr>
          <a:lstStyle>
            <a:lvl1pPr algn="ctr">
              <a:lnSpc>
                <a:spcPct val="150000"/>
              </a:lnSpc>
              <a:defRPr sz="1000" baseline="0">
                <a:solidFill>
                  <a:schemeClr val="tx1">
                    <a:alpha val="7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8" name="Текст 7"/>
          <p:cNvSpPr>
            <a:spLocks noGrp="1"/>
          </p:cNvSpPr>
          <p:nvPr>
            <p:ph type="body" sz="quarter" idx="43" hasCustomPrompt="1"/>
          </p:nvPr>
        </p:nvSpPr>
        <p:spPr>
          <a:xfrm>
            <a:off x="2495553" y="1650072"/>
            <a:ext cx="7200897" cy="349732"/>
          </a:xfrm>
        </p:spPr>
        <p:txBody>
          <a:bodyPr>
            <a:noAutofit/>
          </a:bodyPr>
          <a:lstStyle>
            <a:lvl1pPr algn="ctr">
              <a:lnSpc>
                <a:spcPct val="150000"/>
              </a:lnSpc>
              <a:defRPr sz="1200" b="0" baseline="0">
                <a:solidFill>
                  <a:schemeClr val="tx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9" name="Текст 16"/>
          <p:cNvSpPr txBox="1">
            <a:spLocks/>
          </p:cNvSpPr>
          <p:nvPr userDrawn="1"/>
        </p:nvSpPr>
        <p:spPr>
          <a:xfrm>
            <a:off x="364767" y="5053766"/>
            <a:ext cx="215033" cy="1125764"/>
          </a:xfrm>
          <a:prstGeom prst="rect">
            <a:avLst/>
          </a:prstGeom>
        </p:spPr>
        <p:txBody>
          <a:bodyPr vert="vert270" lIns="0" tIns="0" rIns="0" bIns="0" numCol="1" rtlCol="0" anchor="t">
            <a:normAutofit/>
          </a:bodyPr>
          <a:lstStyle>
            <a:lvl1pPr marL="0" indent="0" algn="l" defTabSz="892175" rtl="0" eaLnBrk="1" latinLnBrk="0" hangingPunct="1">
              <a:lnSpc>
                <a:spcPct val="150000"/>
              </a:lnSpc>
              <a:spcBef>
                <a:spcPts val="1978"/>
              </a:spcBef>
              <a:buSzPct val="100000"/>
              <a:buFontTx/>
              <a:buNone/>
              <a:defRPr sz="2000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892175" rtl="0" eaLnBrk="1" latinLnBrk="0" hangingPunct="1">
              <a:lnSpc>
                <a:spcPct val="90000"/>
              </a:lnSpc>
              <a:spcBef>
                <a:spcPts val="989"/>
              </a:spcBef>
              <a:buSzPct val="100000"/>
              <a:buFontTx/>
              <a:buNone/>
              <a:defRPr sz="2400" b="1" kern="1200" baseline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0" indent="0" algn="l" defTabSz="892175" rtl="0" eaLnBrk="1" latinLnBrk="0" hangingPunct="1">
              <a:lnSpc>
                <a:spcPct val="150000"/>
              </a:lnSpc>
              <a:spcBef>
                <a:spcPts val="989"/>
              </a:spcBef>
              <a:buSzPct val="100000"/>
              <a:buFontTx/>
              <a:buNone/>
              <a:defRPr sz="2000" kern="1200" baseline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l" defTabSz="1809049" rtl="0" eaLnBrk="1" latinLnBrk="0" hangingPunct="1">
              <a:lnSpc>
                <a:spcPct val="150000"/>
              </a:lnSpc>
              <a:spcBef>
                <a:spcPts val="989"/>
              </a:spcBef>
              <a:buSzPct val="100000"/>
              <a:buFontTx/>
              <a:buNone/>
              <a:defRPr sz="3200" b="1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0" indent="0" algn="l" defTabSz="1809049" rtl="0" eaLnBrk="1" latinLnBrk="0" hangingPunct="1">
              <a:lnSpc>
                <a:spcPct val="150000"/>
              </a:lnSpc>
              <a:spcBef>
                <a:spcPts val="989"/>
              </a:spcBef>
              <a:buSzPct val="100000"/>
              <a:buFontTx/>
              <a:buNone/>
              <a:defRPr sz="2400" kern="1200" baseline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0" indent="0" algn="l" defTabSz="1809049" rtl="0" eaLnBrk="1" latinLnBrk="0" hangingPunct="1">
              <a:lnSpc>
                <a:spcPct val="90000"/>
              </a:lnSpc>
              <a:spcBef>
                <a:spcPts val="989"/>
              </a:spcBef>
              <a:buFontTx/>
              <a:buNone/>
              <a:defRPr sz="16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0" indent="0" algn="l" defTabSz="1809049" rtl="0" eaLnBrk="1" latinLnBrk="0" hangingPunct="1">
              <a:lnSpc>
                <a:spcPct val="90000"/>
              </a:lnSpc>
              <a:spcBef>
                <a:spcPts val="989"/>
              </a:spcBef>
              <a:buFontTx/>
              <a:buNone/>
              <a:defRPr sz="1600" b="1" kern="1200" baseline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0" marR="0" indent="0" algn="l" defTabSz="1809049" rtl="0" eaLnBrk="1" fontAlgn="auto" latinLnBrk="0" hangingPunct="1">
              <a:lnSpc>
                <a:spcPct val="90000"/>
              </a:lnSpc>
              <a:spcBef>
                <a:spcPts val="989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57188" indent="0" algn="l" defTabSz="1809049" rtl="0" eaLnBrk="1" latinLnBrk="0" hangingPunct="1">
              <a:lnSpc>
                <a:spcPct val="90000"/>
              </a:lnSpc>
              <a:spcBef>
                <a:spcPts val="989"/>
              </a:spcBef>
              <a:buFont typeface="Arial" panose="020B0604020202020204" pitchFamily="34" charset="0"/>
              <a:buNone/>
              <a:defRPr sz="35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5" algn="r">
              <a:lnSpc>
                <a:spcPct val="100000"/>
              </a:lnSpc>
            </a:pPr>
            <a:r>
              <a:rPr lang="en-US" sz="802" baseline="0" dirty="0">
                <a:solidFill>
                  <a:schemeClr val="tx1">
                    <a:alpha val="50000"/>
                  </a:schemeClr>
                </a:solidFill>
              </a:rPr>
              <a:t>  </a:t>
            </a:r>
            <a:r>
              <a:rPr lang="en-US" sz="602" b="1" dirty="0">
                <a:solidFill>
                  <a:schemeClr val="tx1">
                    <a:alpha val="20000"/>
                  </a:schemeClr>
                </a:solidFill>
              </a:rPr>
              <a:t>CLICK TO DISCOVER</a:t>
            </a:r>
          </a:p>
          <a:p>
            <a:pPr lvl="7" algn="r"/>
            <a:endParaRPr lang="en-US" sz="802" dirty="0"/>
          </a:p>
        </p:txBody>
      </p:sp>
      <p:sp>
        <p:nvSpPr>
          <p:cNvPr id="20" name="Freeform 13"/>
          <p:cNvSpPr>
            <a:spLocks noEditPoints="1"/>
          </p:cNvSpPr>
          <p:nvPr userDrawn="1"/>
        </p:nvSpPr>
        <p:spPr bwMode="auto">
          <a:xfrm>
            <a:off x="364765" y="6179530"/>
            <a:ext cx="133472" cy="180662"/>
          </a:xfrm>
          <a:custGeom>
            <a:avLst/>
            <a:gdLst>
              <a:gd name="T0" fmla="*/ 44 w 88"/>
              <a:gd name="T1" fmla="*/ 0 h 128"/>
              <a:gd name="T2" fmla="*/ 0 w 88"/>
              <a:gd name="T3" fmla="*/ 44 h 128"/>
              <a:gd name="T4" fmla="*/ 0 w 88"/>
              <a:gd name="T5" fmla="*/ 84 h 128"/>
              <a:gd name="T6" fmla="*/ 44 w 88"/>
              <a:gd name="T7" fmla="*/ 128 h 128"/>
              <a:gd name="T8" fmla="*/ 88 w 88"/>
              <a:gd name="T9" fmla="*/ 84 h 128"/>
              <a:gd name="T10" fmla="*/ 88 w 88"/>
              <a:gd name="T11" fmla="*/ 44 h 128"/>
              <a:gd name="T12" fmla="*/ 44 w 88"/>
              <a:gd name="T13" fmla="*/ 0 h 128"/>
              <a:gd name="T14" fmla="*/ 80 w 88"/>
              <a:gd name="T15" fmla="*/ 84 h 128"/>
              <a:gd name="T16" fmla="*/ 44 w 88"/>
              <a:gd name="T17" fmla="*/ 120 h 128"/>
              <a:gd name="T18" fmla="*/ 8 w 88"/>
              <a:gd name="T19" fmla="*/ 84 h 128"/>
              <a:gd name="T20" fmla="*/ 8 w 88"/>
              <a:gd name="T21" fmla="*/ 44 h 128"/>
              <a:gd name="T22" fmla="*/ 44 w 88"/>
              <a:gd name="T23" fmla="*/ 8 h 128"/>
              <a:gd name="T24" fmla="*/ 80 w 88"/>
              <a:gd name="T25" fmla="*/ 44 h 128"/>
              <a:gd name="T26" fmla="*/ 80 w 88"/>
              <a:gd name="T27" fmla="*/ 84 h 128"/>
              <a:gd name="T28" fmla="*/ 44 w 88"/>
              <a:gd name="T29" fmla="*/ 28 h 128"/>
              <a:gd name="T30" fmla="*/ 40 w 88"/>
              <a:gd name="T31" fmla="*/ 32 h 128"/>
              <a:gd name="T32" fmla="*/ 40 w 88"/>
              <a:gd name="T33" fmla="*/ 48 h 128"/>
              <a:gd name="T34" fmla="*/ 44 w 88"/>
              <a:gd name="T35" fmla="*/ 52 h 128"/>
              <a:gd name="T36" fmla="*/ 48 w 88"/>
              <a:gd name="T37" fmla="*/ 48 h 128"/>
              <a:gd name="T38" fmla="*/ 48 w 88"/>
              <a:gd name="T39" fmla="*/ 32 h 128"/>
              <a:gd name="T40" fmla="*/ 44 w 88"/>
              <a:gd name="T41" fmla="*/ 28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88" h="128">
                <a:moveTo>
                  <a:pt x="44" y="0"/>
                </a:moveTo>
                <a:cubicBezTo>
                  <a:pt x="20" y="0"/>
                  <a:pt x="0" y="20"/>
                  <a:pt x="0" y="44"/>
                </a:cubicBezTo>
                <a:cubicBezTo>
                  <a:pt x="0" y="84"/>
                  <a:pt x="0" y="84"/>
                  <a:pt x="0" y="84"/>
                </a:cubicBezTo>
                <a:cubicBezTo>
                  <a:pt x="0" y="108"/>
                  <a:pt x="20" y="128"/>
                  <a:pt x="44" y="128"/>
                </a:cubicBezTo>
                <a:cubicBezTo>
                  <a:pt x="68" y="128"/>
                  <a:pt x="88" y="108"/>
                  <a:pt x="88" y="84"/>
                </a:cubicBezTo>
                <a:cubicBezTo>
                  <a:pt x="88" y="44"/>
                  <a:pt x="88" y="44"/>
                  <a:pt x="88" y="44"/>
                </a:cubicBezTo>
                <a:cubicBezTo>
                  <a:pt x="88" y="20"/>
                  <a:pt x="68" y="0"/>
                  <a:pt x="44" y="0"/>
                </a:cubicBezTo>
                <a:close/>
                <a:moveTo>
                  <a:pt x="80" y="84"/>
                </a:moveTo>
                <a:cubicBezTo>
                  <a:pt x="80" y="104"/>
                  <a:pt x="64" y="120"/>
                  <a:pt x="44" y="120"/>
                </a:cubicBezTo>
                <a:cubicBezTo>
                  <a:pt x="24" y="120"/>
                  <a:pt x="8" y="104"/>
                  <a:pt x="8" y="84"/>
                </a:cubicBezTo>
                <a:cubicBezTo>
                  <a:pt x="8" y="44"/>
                  <a:pt x="8" y="44"/>
                  <a:pt x="8" y="44"/>
                </a:cubicBezTo>
                <a:cubicBezTo>
                  <a:pt x="8" y="24"/>
                  <a:pt x="24" y="8"/>
                  <a:pt x="44" y="8"/>
                </a:cubicBezTo>
                <a:cubicBezTo>
                  <a:pt x="64" y="8"/>
                  <a:pt x="80" y="24"/>
                  <a:pt x="80" y="44"/>
                </a:cubicBezTo>
                <a:lnTo>
                  <a:pt x="80" y="84"/>
                </a:lnTo>
                <a:close/>
                <a:moveTo>
                  <a:pt x="44" y="28"/>
                </a:moveTo>
                <a:cubicBezTo>
                  <a:pt x="42" y="28"/>
                  <a:pt x="40" y="30"/>
                  <a:pt x="40" y="32"/>
                </a:cubicBezTo>
                <a:cubicBezTo>
                  <a:pt x="40" y="48"/>
                  <a:pt x="40" y="48"/>
                  <a:pt x="40" y="48"/>
                </a:cubicBezTo>
                <a:cubicBezTo>
                  <a:pt x="40" y="50"/>
                  <a:pt x="42" y="52"/>
                  <a:pt x="44" y="52"/>
                </a:cubicBezTo>
                <a:cubicBezTo>
                  <a:pt x="46" y="52"/>
                  <a:pt x="48" y="50"/>
                  <a:pt x="48" y="48"/>
                </a:cubicBezTo>
                <a:cubicBezTo>
                  <a:pt x="48" y="32"/>
                  <a:pt x="48" y="32"/>
                  <a:pt x="48" y="32"/>
                </a:cubicBezTo>
                <a:cubicBezTo>
                  <a:pt x="48" y="30"/>
                  <a:pt x="46" y="28"/>
                  <a:pt x="44" y="28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70000"/>
            </a:schemeClr>
          </a:solidFill>
          <a:ln>
            <a:noFill/>
          </a:ln>
        </p:spPr>
        <p:txBody>
          <a:bodyPr vert="horz" wrap="square" lIns="45842" tIns="22921" rIns="45842" bIns="22921" numCol="1" anchor="t" anchorCtr="0" compatLnSpc="1">
            <a:prstTxWarp prst="textNoShape">
              <a:avLst/>
            </a:prstTxWarp>
          </a:bodyPr>
          <a:lstStyle/>
          <a:p>
            <a:endParaRPr lang="en-US" sz="902">
              <a:solidFill>
                <a:schemeClr val="tx1"/>
              </a:solidFill>
            </a:endParaRPr>
          </a:p>
        </p:txBody>
      </p:sp>
      <p:sp>
        <p:nvSpPr>
          <p:cNvPr id="25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449050" y="179388"/>
            <a:ext cx="407988" cy="361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802" b="1">
                <a:solidFill>
                  <a:schemeClr val="tx1">
                    <a:alpha val="50000"/>
                  </a:schemeClr>
                </a:solidFill>
                <a:latin typeface="+mj-lt"/>
              </a:defRPr>
            </a:lvl1pPr>
          </a:lstStyle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7" name="Текст 7"/>
          <p:cNvSpPr>
            <a:spLocks noGrp="1"/>
          </p:cNvSpPr>
          <p:nvPr>
            <p:ph type="body" sz="quarter" idx="50" hasCustomPrompt="1"/>
          </p:nvPr>
        </p:nvSpPr>
        <p:spPr>
          <a:xfrm>
            <a:off x="1070345" y="5414963"/>
            <a:ext cx="2145930" cy="706195"/>
          </a:xfrm>
        </p:spPr>
        <p:txBody>
          <a:bodyPr tIns="91440">
            <a:noAutofit/>
          </a:bodyPr>
          <a:lstStyle>
            <a:lvl1pPr algn="ctr">
              <a:lnSpc>
                <a:spcPct val="100000"/>
              </a:lnSpc>
              <a:spcBef>
                <a:spcPts val="200"/>
              </a:spcBef>
              <a:defRPr sz="1600" b="0" baseline="0">
                <a:solidFill>
                  <a:schemeClr val="tx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8" name="Текст 7"/>
          <p:cNvSpPr>
            <a:spLocks noGrp="1"/>
          </p:cNvSpPr>
          <p:nvPr>
            <p:ph type="body" sz="quarter" idx="51" hasCustomPrompt="1"/>
          </p:nvPr>
        </p:nvSpPr>
        <p:spPr>
          <a:xfrm>
            <a:off x="3677446" y="5414963"/>
            <a:ext cx="2156610" cy="706195"/>
          </a:xfrm>
        </p:spPr>
        <p:txBody>
          <a:bodyPr tIns="91440">
            <a:noAutofit/>
          </a:bodyPr>
          <a:lstStyle>
            <a:lvl1pPr algn="ctr">
              <a:lnSpc>
                <a:spcPct val="100000"/>
              </a:lnSpc>
              <a:spcBef>
                <a:spcPts val="200"/>
              </a:spcBef>
              <a:defRPr sz="1600" b="0" baseline="0">
                <a:solidFill>
                  <a:schemeClr val="tx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9" name="Текст 7"/>
          <p:cNvSpPr>
            <a:spLocks noGrp="1"/>
          </p:cNvSpPr>
          <p:nvPr>
            <p:ph type="body" sz="quarter" idx="52" hasCustomPrompt="1"/>
          </p:nvPr>
        </p:nvSpPr>
        <p:spPr>
          <a:xfrm>
            <a:off x="6328575" y="5414963"/>
            <a:ext cx="2156609" cy="706195"/>
          </a:xfrm>
        </p:spPr>
        <p:txBody>
          <a:bodyPr tIns="91440">
            <a:noAutofit/>
          </a:bodyPr>
          <a:lstStyle>
            <a:lvl1pPr algn="ctr">
              <a:lnSpc>
                <a:spcPct val="100000"/>
              </a:lnSpc>
              <a:spcBef>
                <a:spcPts val="200"/>
              </a:spcBef>
              <a:defRPr sz="1600" b="0" baseline="0">
                <a:solidFill>
                  <a:schemeClr val="tx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50" name="Текст 7"/>
          <p:cNvSpPr>
            <a:spLocks noGrp="1"/>
          </p:cNvSpPr>
          <p:nvPr>
            <p:ph type="body" sz="quarter" idx="53" hasCustomPrompt="1"/>
          </p:nvPr>
        </p:nvSpPr>
        <p:spPr>
          <a:xfrm>
            <a:off x="8979703" y="5414963"/>
            <a:ext cx="2156609" cy="706195"/>
          </a:xfrm>
        </p:spPr>
        <p:txBody>
          <a:bodyPr tIns="91440">
            <a:noAutofit/>
          </a:bodyPr>
          <a:lstStyle>
            <a:lvl1pPr algn="ctr">
              <a:lnSpc>
                <a:spcPct val="100000"/>
              </a:lnSpc>
              <a:spcBef>
                <a:spcPts val="200"/>
              </a:spcBef>
              <a:defRPr sz="1600" b="0" baseline="0">
                <a:solidFill>
                  <a:schemeClr val="tx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7" name="Текст 7">
            <a:extLst>
              <a:ext uri="{FF2B5EF4-FFF2-40B4-BE49-F238E27FC236}">
                <a16:creationId xmlns:a16="http://schemas.microsoft.com/office/drawing/2014/main" id="{9C0C1CF1-759A-4C47-B4DD-28695E970908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34963" y="179388"/>
            <a:ext cx="1439862" cy="361950"/>
          </a:xfrm>
        </p:spPr>
        <p:txBody>
          <a:bodyPr tIns="0" anchor="ctr" anchorCtr="0">
            <a:noAutofit/>
          </a:bodyPr>
          <a:lstStyle>
            <a:lvl1pPr marL="0" marR="0" indent="0" algn="l" defTabSz="906876" rtl="0" eaLnBrk="1" fontAlgn="auto" latinLnBrk="0" hangingPunct="1">
              <a:lnSpc>
                <a:spcPct val="100000"/>
              </a:lnSpc>
              <a:spcBef>
                <a:spcPts val="496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 sz="800" b="0" spc="300" baseline="0">
                <a:solidFill>
                  <a:schemeClr val="tx1">
                    <a:alpha val="80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Building Your Data Lake</a:t>
            </a:r>
          </a:p>
          <a:p>
            <a:pPr lvl="0"/>
            <a:endParaRPr lang="en-US" dirty="0"/>
          </a:p>
        </p:txBody>
      </p:sp>
      <p:pic>
        <p:nvPicPr>
          <p:cNvPr id="15" name="그림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7982" y="179103"/>
            <a:ext cx="1361256" cy="680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356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2000">
        <p14:conveyor dir="l"/>
      </p:transition>
    </mc:Choice>
    <mc:Fallback xmlns=""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300" fill="hold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00" fill="hold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300" fill="hold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300" fill="hold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47"/>
                        </p:tgtEl>
                      </p:cBhvr>
                    </p:animEffect>
                    <p:anim calcmode="lin" valueType="num">
                      <p:cBhvr>
                        <p:cTn dur="300" fill="hold"/>
                        <p:tgtEl>
                          <p:spTgt spid="4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4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48"/>
                        </p:tgtEl>
                      </p:cBhvr>
                    </p:animEffect>
                    <p:anim calcmode="lin" valueType="num">
                      <p:cBhvr>
                        <p:cTn dur="300" fill="hold"/>
                        <p:tgtEl>
                          <p:spTgt spid="4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4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6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49"/>
                        </p:tgtEl>
                      </p:cBhvr>
                    </p:animEffect>
                    <p:anim calcmode="lin" valueType="num">
                      <p:cBhvr>
                        <p:cTn dur="300" fill="hold"/>
                        <p:tgtEl>
                          <p:spTgt spid="4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4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0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9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50"/>
                        </p:tgtEl>
                      </p:cBhvr>
                    </p:animEffect>
                    <p:anim calcmode="lin" valueType="num">
                      <p:cBhvr>
                        <p:cTn dur="300" fill="hold"/>
                        <p:tgtEl>
                          <p:spTgt spid="5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5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메인커버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Рисунок 19"/>
          <p:cNvSpPr>
            <a:spLocks noGrp="1"/>
          </p:cNvSpPr>
          <p:nvPr>
            <p:ph type="pic" sz="quarter" idx="18"/>
          </p:nvPr>
        </p:nvSpPr>
        <p:spPr>
          <a:xfrm>
            <a:off x="2794280" y="1"/>
            <a:ext cx="9397720" cy="6858000"/>
          </a:xfrm>
          <a:custGeom>
            <a:avLst/>
            <a:gdLst>
              <a:gd name="connsiteX0" fmla="*/ 6879393 w 9397720"/>
              <a:gd name="connsiteY0" fmla="*/ 0 h 6858000"/>
              <a:gd name="connsiteX1" fmla="*/ 9397720 w 9397720"/>
              <a:gd name="connsiteY1" fmla="*/ 0 h 6858000"/>
              <a:gd name="connsiteX2" fmla="*/ 9397720 w 9397720"/>
              <a:gd name="connsiteY2" fmla="*/ 6858000 h 6858000"/>
              <a:gd name="connsiteX3" fmla="*/ 0 w 939772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397720" h="6858000">
                <a:moveTo>
                  <a:pt x="6879393" y="0"/>
                </a:moveTo>
                <a:lnTo>
                  <a:pt x="9397720" y="0"/>
                </a:lnTo>
                <a:lnTo>
                  <a:pt x="9397720" y="6858000"/>
                </a:lnTo>
                <a:lnTo>
                  <a:pt x="0" y="6858000"/>
                </a:lnTo>
                <a:close/>
              </a:path>
            </a:pathLst>
          </a:custGeom>
          <a:pattFill prst="pct5">
            <a:fgClr>
              <a:schemeClr val="bg1">
                <a:lumMod val="50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marR="0" indent="0" algn="ctr" defTabSz="447247" rtl="0" eaLnBrk="1" fontAlgn="auto" latinLnBrk="0" hangingPunct="1">
              <a:lnSpc>
                <a:spcPct val="150000"/>
              </a:lnSpc>
              <a:spcBef>
                <a:spcPts val="992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lvl1pPr>
          </a:lstStyle>
          <a:p>
            <a:endParaRPr lang="en-US" dirty="0"/>
          </a:p>
        </p:txBody>
      </p:sp>
      <p:sp>
        <p:nvSpPr>
          <p:cNvPr id="11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449050" y="179388"/>
            <a:ext cx="407988" cy="361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802" b="1">
                <a:solidFill>
                  <a:schemeClr val="tx1">
                    <a:alpha val="50000"/>
                  </a:schemeClr>
                </a:solidFill>
                <a:latin typeface="+mj-lt"/>
              </a:defRPr>
            </a:lvl1pPr>
          </a:lstStyle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48" name="Прямая соединительная линия 47"/>
          <p:cNvCxnSpPr/>
          <p:nvPr userDrawn="1"/>
        </p:nvCxnSpPr>
        <p:spPr>
          <a:xfrm flipV="1">
            <a:off x="2678114" y="4691483"/>
            <a:ext cx="1257299" cy="1257300"/>
          </a:xfrm>
          <a:prstGeom prst="line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Заголовок 17"/>
          <p:cNvSpPr>
            <a:spLocks noGrp="1"/>
          </p:cNvSpPr>
          <p:nvPr>
            <p:ph type="title" hasCustomPrompt="1"/>
          </p:nvPr>
        </p:nvSpPr>
        <p:spPr>
          <a:xfrm>
            <a:off x="4656137" y="1624013"/>
            <a:ext cx="3600451" cy="432477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lnSpc>
                <a:spcPct val="70000"/>
              </a:lnSpc>
              <a:defRPr sz="5400" kern="100" spc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0" name="Shape 427"/>
          <p:cNvSpPr>
            <a:spLocks noGrp="1"/>
          </p:cNvSpPr>
          <p:nvPr>
            <p:ph type="body" sz="quarter" idx="52" hasCustomPrompt="1"/>
          </p:nvPr>
        </p:nvSpPr>
        <p:spPr>
          <a:xfrm>
            <a:off x="1065398" y="1512660"/>
            <a:ext cx="2870015" cy="819376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algn="l">
              <a:lnSpc>
                <a:spcPct val="100000"/>
              </a:lnSpc>
              <a:defRPr sz="1800" b="0" spc="-45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1" name="Текст 7"/>
          <p:cNvSpPr>
            <a:spLocks noGrp="1"/>
          </p:cNvSpPr>
          <p:nvPr>
            <p:ph type="body" sz="quarter" idx="38" hasCustomPrompt="1"/>
          </p:nvPr>
        </p:nvSpPr>
        <p:spPr>
          <a:xfrm>
            <a:off x="1061406" y="2741019"/>
            <a:ext cx="2873672" cy="1267419"/>
          </a:xfrm>
        </p:spPr>
        <p:txBody>
          <a:bodyPr>
            <a:normAutofit/>
          </a:bodyPr>
          <a:lstStyle>
            <a:lvl1pPr algn="l">
              <a:lnSpc>
                <a:spcPct val="150000"/>
              </a:lnSpc>
              <a:defRPr sz="1000" baseline="0">
                <a:solidFill>
                  <a:schemeClr val="tx1">
                    <a:alpha val="7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5" name="Прямоугольный треугольник 8">
            <a:extLst>
              <a:ext uri="{FF2B5EF4-FFF2-40B4-BE49-F238E27FC236}">
                <a16:creationId xmlns:a16="http://schemas.microsoft.com/office/drawing/2014/main" id="{7381236B-D9F3-0C45-BA17-616321D7AEF0}"/>
              </a:ext>
            </a:extLst>
          </p:cNvPr>
          <p:cNvSpPr/>
          <p:nvPr userDrawn="1"/>
        </p:nvSpPr>
        <p:spPr bwMode="auto">
          <a:xfrm flipH="1">
            <a:off x="11190316" y="5775325"/>
            <a:ext cx="1001684" cy="1082675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dirty="0"/>
          </a:p>
        </p:txBody>
      </p:sp>
      <p:sp>
        <p:nvSpPr>
          <p:cNvPr id="17" name="Текст 7">
            <a:extLst>
              <a:ext uri="{FF2B5EF4-FFF2-40B4-BE49-F238E27FC236}">
                <a16:creationId xmlns:a16="http://schemas.microsoft.com/office/drawing/2014/main" id="{D13E5405-AC89-B846-B2F6-A0D79A8B5150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34963" y="179388"/>
            <a:ext cx="1439862" cy="361950"/>
          </a:xfrm>
        </p:spPr>
        <p:txBody>
          <a:bodyPr tIns="0" anchor="ctr" anchorCtr="0">
            <a:noAutofit/>
          </a:bodyPr>
          <a:lstStyle>
            <a:lvl1pPr marL="0" marR="0" indent="0" algn="l" defTabSz="906876" rtl="0" eaLnBrk="1" fontAlgn="auto" latinLnBrk="0" hangingPunct="1">
              <a:lnSpc>
                <a:spcPct val="100000"/>
              </a:lnSpc>
              <a:spcBef>
                <a:spcPts val="496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 sz="800" b="0" spc="300" baseline="0">
                <a:solidFill>
                  <a:schemeClr val="tx1">
                    <a:alpha val="80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Building Your Data Lake</a:t>
            </a:r>
          </a:p>
          <a:p>
            <a:pPr lvl="0"/>
            <a:endParaRPr lang="en-US" dirty="0"/>
          </a:p>
        </p:txBody>
      </p:sp>
      <p:pic>
        <p:nvPicPr>
          <p:cNvPr id="16" name="그림 1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7982" y="179103"/>
            <a:ext cx="1361256" cy="680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53518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4000">
        <p15:prstTrans prst="wind"/>
      </p:transition>
    </mc:Choice>
    <mc:Fallback xmlns="">
      <p:transition spd="slow" advClick="0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100"/>
                                  </p:stCondLst>
                                  <p:iterate type="lt">
                                    <p:tmPct val="2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4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6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6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6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6" presetClass="emph" presetSubtype="0" decel="1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3500" fill="hold"/>
                                        <p:tgtEl>
                                          <p:spTgt spid="2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7" grpId="0"/>
      <p:bldP spid="30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30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3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600"/>
                        <p:tgtEl>
                          <p:spTgt spid="31"/>
                        </p:tgtEl>
                      </p:cBhvr>
                    </p:animEffect>
                    <p:anim calcmode="lin" valueType="num">
                      <p:cBhvr>
                        <p:cTn dur="60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60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텍스트레이아웃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Номер слайда 21">
            <a:extLst>
              <a:ext uri="{FF2B5EF4-FFF2-40B4-BE49-F238E27FC236}">
                <a16:creationId xmlns:a16="http://schemas.microsoft.com/office/drawing/2014/main" id="{704E7DA0-05FF-224F-8DEC-ACE08CACBB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49050" y="179388"/>
            <a:ext cx="407988" cy="361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802" b="1">
                <a:solidFill>
                  <a:schemeClr val="tx1">
                    <a:alpha val="50000"/>
                  </a:schemeClr>
                </a:solidFill>
                <a:latin typeface="+mj-lt"/>
              </a:defRPr>
            </a:lvl1pPr>
          </a:lstStyle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Текст 7">
            <a:extLst>
              <a:ext uri="{FF2B5EF4-FFF2-40B4-BE49-F238E27FC236}">
                <a16:creationId xmlns:a16="http://schemas.microsoft.com/office/drawing/2014/main" id="{1155BBD7-9B49-EB49-A7F8-771C424B2019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34963" y="179388"/>
            <a:ext cx="1439862" cy="361950"/>
          </a:xfrm>
        </p:spPr>
        <p:txBody>
          <a:bodyPr tIns="0" anchor="ctr" anchorCtr="0">
            <a:noAutofit/>
          </a:bodyPr>
          <a:lstStyle>
            <a:lvl1pPr marL="0" marR="0" indent="0" algn="l" defTabSz="906876" rtl="0" eaLnBrk="1" fontAlgn="auto" latinLnBrk="0" hangingPunct="1">
              <a:lnSpc>
                <a:spcPct val="100000"/>
              </a:lnSpc>
              <a:spcBef>
                <a:spcPts val="496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 sz="800" b="0" spc="300" baseline="0">
                <a:solidFill>
                  <a:schemeClr val="tx1">
                    <a:alpha val="80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Building Your Data Lake</a:t>
            </a:r>
          </a:p>
          <a:p>
            <a:pPr lvl="0"/>
            <a:endParaRPr lang="en-US" dirty="0"/>
          </a:p>
        </p:txBody>
      </p:sp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7982" y="179103"/>
            <a:ext cx="1361256" cy="680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216904"/>
      </p:ext>
    </p:extLst>
  </p:cSld>
  <p:clrMapOvr>
    <a:masterClrMapping/>
  </p:clrMapOvr>
  <p:transition spd="slow" advClick="0" advTm="2000">
    <p:cover dir="u"/>
  </p:transition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차트레이아웃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" name="Диаграмма 22"/>
          <p:cNvGraphicFramePr/>
          <p:nvPr userDrawn="1">
            <p:extLst>
              <p:ext uri="{D42A27DB-BD31-4B8C-83A1-F6EECF244321}">
                <p14:modId xmlns:p14="http://schemas.microsoft.com/office/powerpoint/2010/main" val="2742628762"/>
              </p:ext>
            </p:extLst>
          </p:nvPr>
        </p:nvGraphicFramePr>
        <p:xfrm>
          <a:off x="5375826" y="901719"/>
          <a:ext cx="6481564" cy="54150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4" name="Текст 7"/>
          <p:cNvSpPr>
            <a:spLocks noGrp="1"/>
          </p:cNvSpPr>
          <p:nvPr>
            <p:ph type="body" sz="quarter" idx="39" hasCustomPrompt="1"/>
          </p:nvPr>
        </p:nvSpPr>
        <p:spPr>
          <a:xfrm>
            <a:off x="1056188" y="908038"/>
            <a:ext cx="4319839" cy="716330"/>
          </a:xfrm>
        </p:spPr>
        <p:txBody>
          <a:bodyPr>
            <a:noAutofit/>
          </a:bodyPr>
          <a:lstStyle>
            <a:lvl1pPr algn="l">
              <a:lnSpc>
                <a:spcPct val="150000"/>
              </a:lnSpc>
              <a:defRPr sz="2707" b="0" baseline="0"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8" name="Текст 7"/>
          <p:cNvSpPr>
            <a:spLocks noGrp="1"/>
          </p:cNvSpPr>
          <p:nvPr>
            <p:ph type="body" sz="quarter" idx="40" hasCustomPrompt="1"/>
          </p:nvPr>
        </p:nvSpPr>
        <p:spPr>
          <a:xfrm>
            <a:off x="1056388" y="5414296"/>
            <a:ext cx="4319438" cy="902515"/>
          </a:xfrm>
        </p:spPr>
        <p:txBody>
          <a:bodyPr>
            <a:normAutofit/>
          </a:bodyPr>
          <a:lstStyle>
            <a:lvl1pPr algn="l">
              <a:lnSpc>
                <a:spcPct val="150000"/>
              </a:lnSpc>
              <a:defRPr sz="802" baseline="0">
                <a:solidFill>
                  <a:schemeClr val="tx1">
                    <a:lumMod val="95000"/>
                    <a:lumOff val="5000"/>
                    <a:alpha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9" name="Текст 7"/>
          <p:cNvSpPr>
            <a:spLocks noGrp="1"/>
          </p:cNvSpPr>
          <p:nvPr>
            <p:ph type="body" sz="quarter" idx="42" hasCustomPrompt="1"/>
          </p:nvPr>
        </p:nvSpPr>
        <p:spPr>
          <a:xfrm>
            <a:off x="1056389" y="2540344"/>
            <a:ext cx="4319438" cy="2166354"/>
          </a:xfrm>
        </p:spPr>
        <p:txBody>
          <a:bodyPr/>
          <a:lstStyle>
            <a:lvl1pPr algn="l">
              <a:lnSpc>
                <a:spcPct val="150000"/>
              </a:lnSpc>
              <a:defRPr baseline="0">
                <a:solidFill>
                  <a:schemeClr val="tx1">
                    <a:alpha val="7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30" name="Текст 7"/>
          <p:cNvSpPr>
            <a:spLocks noGrp="1"/>
          </p:cNvSpPr>
          <p:nvPr>
            <p:ph type="body" sz="quarter" idx="43" hasCustomPrompt="1"/>
          </p:nvPr>
        </p:nvSpPr>
        <p:spPr>
          <a:xfrm>
            <a:off x="1056390" y="1999153"/>
            <a:ext cx="4319437" cy="349732"/>
          </a:xfrm>
        </p:spPr>
        <p:txBody>
          <a:bodyPr>
            <a:noAutofit/>
          </a:bodyPr>
          <a:lstStyle>
            <a:lvl1pPr algn="l">
              <a:lnSpc>
                <a:spcPct val="150000"/>
              </a:lnSpc>
              <a:defRPr sz="1200" b="1" baseline="0"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31" name="Текст 16"/>
          <p:cNvSpPr txBox="1">
            <a:spLocks/>
          </p:cNvSpPr>
          <p:nvPr userDrawn="1"/>
        </p:nvSpPr>
        <p:spPr>
          <a:xfrm>
            <a:off x="364767" y="5053766"/>
            <a:ext cx="215033" cy="1125764"/>
          </a:xfrm>
          <a:prstGeom prst="rect">
            <a:avLst/>
          </a:prstGeom>
        </p:spPr>
        <p:txBody>
          <a:bodyPr vert="vert270" lIns="0" tIns="0" rIns="0" bIns="0" numCol="1" rtlCol="0" anchor="t">
            <a:normAutofit/>
          </a:bodyPr>
          <a:lstStyle>
            <a:lvl1pPr marL="0" indent="0" algn="l" defTabSz="892175" rtl="0" eaLnBrk="1" latinLnBrk="0" hangingPunct="1">
              <a:lnSpc>
                <a:spcPct val="150000"/>
              </a:lnSpc>
              <a:spcBef>
                <a:spcPts val="1978"/>
              </a:spcBef>
              <a:buSzPct val="100000"/>
              <a:buFontTx/>
              <a:buNone/>
              <a:defRPr sz="2000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892175" rtl="0" eaLnBrk="1" latinLnBrk="0" hangingPunct="1">
              <a:lnSpc>
                <a:spcPct val="90000"/>
              </a:lnSpc>
              <a:spcBef>
                <a:spcPts val="989"/>
              </a:spcBef>
              <a:buSzPct val="100000"/>
              <a:buFontTx/>
              <a:buNone/>
              <a:defRPr sz="2400" b="1" kern="1200" baseline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0" indent="0" algn="l" defTabSz="892175" rtl="0" eaLnBrk="1" latinLnBrk="0" hangingPunct="1">
              <a:lnSpc>
                <a:spcPct val="150000"/>
              </a:lnSpc>
              <a:spcBef>
                <a:spcPts val="989"/>
              </a:spcBef>
              <a:buSzPct val="100000"/>
              <a:buFontTx/>
              <a:buNone/>
              <a:defRPr sz="2000" kern="1200" baseline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l" defTabSz="1809049" rtl="0" eaLnBrk="1" latinLnBrk="0" hangingPunct="1">
              <a:lnSpc>
                <a:spcPct val="150000"/>
              </a:lnSpc>
              <a:spcBef>
                <a:spcPts val="989"/>
              </a:spcBef>
              <a:buSzPct val="100000"/>
              <a:buFontTx/>
              <a:buNone/>
              <a:defRPr sz="3200" b="1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0" indent="0" algn="l" defTabSz="1809049" rtl="0" eaLnBrk="1" latinLnBrk="0" hangingPunct="1">
              <a:lnSpc>
                <a:spcPct val="150000"/>
              </a:lnSpc>
              <a:spcBef>
                <a:spcPts val="989"/>
              </a:spcBef>
              <a:buSzPct val="100000"/>
              <a:buFontTx/>
              <a:buNone/>
              <a:defRPr sz="2400" kern="1200" baseline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0" indent="0" algn="l" defTabSz="1809049" rtl="0" eaLnBrk="1" latinLnBrk="0" hangingPunct="1">
              <a:lnSpc>
                <a:spcPct val="90000"/>
              </a:lnSpc>
              <a:spcBef>
                <a:spcPts val="989"/>
              </a:spcBef>
              <a:buFontTx/>
              <a:buNone/>
              <a:defRPr sz="16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0" indent="0" algn="l" defTabSz="1809049" rtl="0" eaLnBrk="1" latinLnBrk="0" hangingPunct="1">
              <a:lnSpc>
                <a:spcPct val="90000"/>
              </a:lnSpc>
              <a:spcBef>
                <a:spcPts val="989"/>
              </a:spcBef>
              <a:buFontTx/>
              <a:buNone/>
              <a:defRPr sz="1600" b="1" kern="1200" baseline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0" marR="0" indent="0" algn="l" defTabSz="1809049" rtl="0" eaLnBrk="1" fontAlgn="auto" latinLnBrk="0" hangingPunct="1">
              <a:lnSpc>
                <a:spcPct val="90000"/>
              </a:lnSpc>
              <a:spcBef>
                <a:spcPts val="989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57188" indent="0" algn="l" defTabSz="1809049" rtl="0" eaLnBrk="1" latinLnBrk="0" hangingPunct="1">
              <a:lnSpc>
                <a:spcPct val="90000"/>
              </a:lnSpc>
              <a:spcBef>
                <a:spcPts val="989"/>
              </a:spcBef>
              <a:buFont typeface="Arial" panose="020B0604020202020204" pitchFamily="34" charset="0"/>
              <a:buNone/>
              <a:defRPr sz="35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5" algn="r">
              <a:lnSpc>
                <a:spcPct val="100000"/>
              </a:lnSpc>
            </a:pPr>
            <a:r>
              <a:rPr lang="en-US" sz="802" baseline="0" dirty="0">
                <a:solidFill>
                  <a:schemeClr val="tx1">
                    <a:alpha val="50000"/>
                  </a:schemeClr>
                </a:solidFill>
              </a:rPr>
              <a:t>  </a:t>
            </a:r>
            <a:r>
              <a:rPr lang="en-US" sz="602" b="1" dirty="0">
                <a:solidFill>
                  <a:schemeClr val="tx1">
                    <a:alpha val="20000"/>
                  </a:schemeClr>
                </a:solidFill>
              </a:rPr>
              <a:t>CLICK TO DISCOVER</a:t>
            </a:r>
          </a:p>
          <a:p>
            <a:pPr lvl="7" algn="r"/>
            <a:endParaRPr lang="en-US" sz="802" dirty="0"/>
          </a:p>
        </p:txBody>
      </p:sp>
      <p:sp>
        <p:nvSpPr>
          <p:cNvPr id="32" name="Freeform 13"/>
          <p:cNvSpPr>
            <a:spLocks noEditPoints="1"/>
          </p:cNvSpPr>
          <p:nvPr userDrawn="1"/>
        </p:nvSpPr>
        <p:spPr bwMode="auto">
          <a:xfrm>
            <a:off x="364765" y="6179530"/>
            <a:ext cx="133472" cy="180662"/>
          </a:xfrm>
          <a:custGeom>
            <a:avLst/>
            <a:gdLst>
              <a:gd name="T0" fmla="*/ 44 w 88"/>
              <a:gd name="T1" fmla="*/ 0 h 128"/>
              <a:gd name="T2" fmla="*/ 0 w 88"/>
              <a:gd name="T3" fmla="*/ 44 h 128"/>
              <a:gd name="T4" fmla="*/ 0 w 88"/>
              <a:gd name="T5" fmla="*/ 84 h 128"/>
              <a:gd name="T6" fmla="*/ 44 w 88"/>
              <a:gd name="T7" fmla="*/ 128 h 128"/>
              <a:gd name="T8" fmla="*/ 88 w 88"/>
              <a:gd name="T9" fmla="*/ 84 h 128"/>
              <a:gd name="T10" fmla="*/ 88 w 88"/>
              <a:gd name="T11" fmla="*/ 44 h 128"/>
              <a:gd name="T12" fmla="*/ 44 w 88"/>
              <a:gd name="T13" fmla="*/ 0 h 128"/>
              <a:gd name="T14" fmla="*/ 80 w 88"/>
              <a:gd name="T15" fmla="*/ 84 h 128"/>
              <a:gd name="T16" fmla="*/ 44 w 88"/>
              <a:gd name="T17" fmla="*/ 120 h 128"/>
              <a:gd name="T18" fmla="*/ 8 w 88"/>
              <a:gd name="T19" fmla="*/ 84 h 128"/>
              <a:gd name="T20" fmla="*/ 8 w 88"/>
              <a:gd name="T21" fmla="*/ 44 h 128"/>
              <a:gd name="T22" fmla="*/ 44 w 88"/>
              <a:gd name="T23" fmla="*/ 8 h 128"/>
              <a:gd name="T24" fmla="*/ 80 w 88"/>
              <a:gd name="T25" fmla="*/ 44 h 128"/>
              <a:gd name="T26" fmla="*/ 80 w 88"/>
              <a:gd name="T27" fmla="*/ 84 h 128"/>
              <a:gd name="T28" fmla="*/ 44 w 88"/>
              <a:gd name="T29" fmla="*/ 28 h 128"/>
              <a:gd name="T30" fmla="*/ 40 w 88"/>
              <a:gd name="T31" fmla="*/ 32 h 128"/>
              <a:gd name="T32" fmla="*/ 40 w 88"/>
              <a:gd name="T33" fmla="*/ 48 h 128"/>
              <a:gd name="T34" fmla="*/ 44 w 88"/>
              <a:gd name="T35" fmla="*/ 52 h 128"/>
              <a:gd name="T36" fmla="*/ 48 w 88"/>
              <a:gd name="T37" fmla="*/ 48 h 128"/>
              <a:gd name="T38" fmla="*/ 48 w 88"/>
              <a:gd name="T39" fmla="*/ 32 h 128"/>
              <a:gd name="T40" fmla="*/ 44 w 88"/>
              <a:gd name="T41" fmla="*/ 28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88" h="128">
                <a:moveTo>
                  <a:pt x="44" y="0"/>
                </a:moveTo>
                <a:cubicBezTo>
                  <a:pt x="20" y="0"/>
                  <a:pt x="0" y="20"/>
                  <a:pt x="0" y="44"/>
                </a:cubicBezTo>
                <a:cubicBezTo>
                  <a:pt x="0" y="84"/>
                  <a:pt x="0" y="84"/>
                  <a:pt x="0" y="84"/>
                </a:cubicBezTo>
                <a:cubicBezTo>
                  <a:pt x="0" y="108"/>
                  <a:pt x="20" y="128"/>
                  <a:pt x="44" y="128"/>
                </a:cubicBezTo>
                <a:cubicBezTo>
                  <a:pt x="68" y="128"/>
                  <a:pt x="88" y="108"/>
                  <a:pt x="88" y="84"/>
                </a:cubicBezTo>
                <a:cubicBezTo>
                  <a:pt x="88" y="44"/>
                  <a:pt x="88" y="44"/>
                  <a:pt x="88" y="44"/>
                </a:cubicBezTo>
                <a:cubicBezTo>
                  <a:pt x="88" y="20"/>
                  <a:pt x="68" y="0"/>
                  <a:pt x="44" y="0"/>
                </a:cubicBezTo>
                <a:close/>
                <a:moveTo>
                  <a:pt x="80" y="84"/>
                </a:moveTo>
                <a:cubicBezTo>
                  <a:pt x="80" y="104"/>
                  <a:pt x="64" y="120"/>
                  <a:pt x="44" y="120"/>
                </a:cubicBezTo>
                <a:cubicBezTo>
                  <a:pt x="24" y="120"/>
                  <a:pt x="8" y="104"/>
                  <a:pt x="8" y="84"/>
                </a:cubicBezTo>
                <a:cubicBezTo>
                  <a:pt x="8" y="44"/>
                  <a:pt x="8" y="44"/>
                  <a:pt x="8" y="44"/>
                </a:cubicBezTo>
                <a:cubicBezTo>
                  <a:pt x="8" y="24"/>
                  <a:pt x="24" y="8"/>
                  <a:pt x="44" y="8"/>
                </a:cubicBezTo>
                <a:cubicBezTo>
                  <a:pt x="64" y="8"/>
                  <a:pt x="80" y="24"/>
                  <a:pt x="80" y="44"/>
                </a:cubicBezTo>
                <a:lnTo>
                  <a:pt x="80" y="84"/>
                </a:lnTo>
                <a:close/>
                <a:moveTo>
                  <a:pt x="44" y="28"/>
                </a:moveTo>
                <a:cubicBezTo>
                  <a:pt x="42" y="28"/>
                  <a:pt x="40" y="30"/>
                  <a:pt x="40" y="32"/>
                </a:cubicBezTo>
                <a:cubicBezTo>
                  <a:pt x="40" y="48"/>
                  <a:pt x="40" y="48"/>
                  <a:pt x="40" y="48"/>
                </a:cubicBezTo>
                <a:cubicBezTo>
                  <a:pt x="40" y="50"/>
                  <a:pt x="42" y="52"/>
                  <a:pt x="44" y="52"/>
                </a:cubicBezTo>
                <a:cubicBezTo>
                  <a:pt x="46" y="52"/>
                  <a:pt x="48" y="50"/>
                  <a:pt x="48" y="48"/>
                </a:cubicBezTo>
                <a:cubicBezTo>
                  <a:pt x="48" y="32"/>
                  <a:pt x="48" y="32"/>
                  <a:pt x="48" y="32"/>
                </a:cubicBezTo>
                <a:cubicBezTo>
                  <a:pt x="48" y="30"/>
                  <a:pt x="46" y="28"/>
                  <a:pt x="44" y="28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70000"/>
            </a:schemeClr>
          </a:solidFill>
          <a:ln>
            <a:noFill/>
          </a:ln>
        </p:spPr>
        <p:txBody>
          <a:bodyPr vert="horz" wrap="square" lIns="45842" tIns="22921" rIns="45842" bIns="22921" numCol="1" anchor="t" anchorCtr="0" compatLnSpc="1">
            <a:prstTxWarp prst="textNoShape">
              <a:avLst/>
            </a:prstTxWarp>
          </a:bodyPr>
          <a:lstStyle/>
          <a:p>
            <a:endParaRPr lang="en-US" sz="902">
              <a:solidFill>
                <a:schemeClr val="tx1"/>
              </a:solidFill>
            </a:endParaRPr>
          </a:p>
        </p:txBody>
      </p:sp>
      <p:sp>
        <p:nvSpPr>
          <p:cNvPr id="42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449050" y="179388"/>
            <a:ext cx="407988" cy="361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802" b="1">
                <a:solidFill>
                  <a:schemeClr val="tx1">
                    <a:alpha val="50000"/>
                  </a:schemeClr>
                </a:solidFill>
                <a:latin typeface="+mj-lt"/>
              </a:defRPr>
            </a:lvl1pPr>
          </a:lstStyle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Текст 7">
            <a:extLst>
              <a:ext uri="{FF2B5EF4-FFF2-40B4-BE49-F238E27FC236}">
                <a16:creationId xmlns:a16="http://schemas.microsoft.com/office/drawing/2014/main" id="{DEDAEE70-97EA-C94D-9C8C-CE3C5B73F16F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34963" y="179388"/>
            <a:ext cx="1439862" cy="361950"/>
          </a:xfrm>
        </p:spPr>
        <p:txBody>
          <a:bodyPr tIns="0" anchor="ctr" anchorCtr="0">
            <a:noAutofit/>
          </a:bodyPr>
          <a:lstStyle>
            <a:lvl1pPr marL="0" marR="0" indent="0" algn="l" defTabSz="906876" rtl="0" eaLnBrk="1" fontAlgn="auto" latinLnBrk="0" hangingPunct="1">
              <a:lnSpc>
                <a:spcPct val="100000"/>
              </a:lnSpc>
              <a:spcBef>
                <a:spcPts val="496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 sz="800" b="0" spc="300" baseline="0">
                <a:solidFill>
                  <a:schemeClr val="tx1">
                    <a:alpha val="80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Building Your Data Lake</a:t>
            </a:r>
          </a:p>
          <a:p>
            <a:pPr lvl="0"/>
            <a:endParaRPr lang="en-US" dirty="0"/>
          </a:p>
        </p:txBody>
      </p:sp>
      <p:pic>
        <p:nvPicPr>
          <p:cNvPr id="13" name="그림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7982" y="179103"/>
            <a:ext cx="1361256" cy="680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403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2000">
        <p14:conveyor dir="l"/>
      </p:transition>
    </mc:Choice>
    <mc:Fallback xmlns=""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3" grpId="0">
        <p:bldAsOne/>
      </p:bldGraphic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차트레이아웃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mountain"/>
          <p:cNvSpPr/>
          <p:nvPr/>
        </p:nvSpPr>
        <p:spPr>
          <a:xfrm>
            <a:off x="1187451" y="3886201"/>
            <a:ext cx="2768645" cy="1600200"/>
          </a:xfrm>
          <a:custGeom>
            <a:avLst/>
            <a:gdLst>
              <a:gd name="connsiteX0" fmla="*/ 0 w 1523036"/>
              <a:gd name="connsiteY0" fmla="*/ 1312962 h 1312962"/>
              <a:gd name="connsiteX1" fmla="*/ 761518 w 1523036"/>
              <a:gd name="connsiteY1" fmla="*/ 0 h 1312962"/>
              <a:gd name="connsiteX2" fmla="*/ 1523036 w 1523036"/>
              <a:gd name="connsiteY2" fmla="*/ 1312962 h 1312962"/>
              <a:gd name="connsiteX3" fmla="*/ 0 w 1523036"/>
              <a:gd name="connsiteY3" fmla="*/ 1312962 h 1312962"/>
              <a:gd name="connsiteX0" fmla="*/ 0 w 1523036"/>
              <a:gd name="connsiteY0" fmla="*/ 1122131 h 1122131"/>
              <a:gd name="connsiteX1" fmla="*/ 761518 w 1523036"/>
              <a:gd name="connsiteY1" fmla="*/ 0 h 1122131"/>
              <a:gd name="connsiteX2" fmla="*/ 1523036 w 1523036"/>
              <a:gd name="connsiteY2" fmla="*/ 1122131 h 1122131"/>
              <a:gd name="connsiteX3" fmla="*/ 0 w 1523036"/>
              <a:gd name="connsiteY3" fmla="*/ 1122131 h 1122131"/>
              <a:gd name="connsiteX0" fmla="*/ 0 w 1523036"/>
              <a:gd name="connsiteY0" fmla="*/ 1122198 h 1122198"/>
              <a:gd name="connsiteX1" fmla="*/ 761518 w 1523036"/>
              <a:gd name="connsiteY1" fmla="*/ 67 h 1122198"/>
              <a:gd name="connsiteX2" fmla="*/ 1523036 w 1523036"/>
              <a:gd name="connsiteY2" fmla="*/ 1122198 h 1122198"/>
              <a:gd name="connsiteX3" fmla="*/ 0 w 1523036"/>
              <a:gd name="connsiteY3" fmla="*/ 1122198 h 1122198"/>
              <a:gd name="connsiteX0" fmla="*/ 0 w 1523036"/>
              <a:gd name="connsiteY0" fmla="*/ 1678761 h 1678761"/>
              <a:gd name="connsiteX1" fmla="*/ 769469 w 1523036"/>
              <a:gd name="connsiteY1" fmla="*/ 39 h 1678761"/>
              <a:gd name="connsiteX2" fmla="*/ 1523036 w 1523036"/>
              <a:gd name="connsiteY2" fmla="*/ 1678761 h 1678761"/>
              <a:gd name="connsiteX3" fmla="*/ 0 w 1523036"/>
              <a:gd name="connsiteY3" fmla="*/ 1678761 h 1678761"/>
              <a:gd name="connsiteX0" fmla="*/ 0 w 1523036"/>
              <a:gd name="connsiteY0" fmla="*/ 1678756 h 1678756"/>
              <a:gd name="connsiteX1" fmla="*/ 769469 w 1523036"/>
              <a:gd name="connsiteY1" fmla="*/ 34 h 1678756"/>
              <a:gd name="connsiteX2" fmla="*/ 1523036 w 1523036"/>
              <a:gd name="connsiteY2" fmla="*/ 1678756 h 1678756"/>
              <a:gd name="connsiteX3" fmla="*/ 0 w 1523036"/>
              <a:gd name="connsiteY3" fmla="*/ 1678756 h 1678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23036" h="1678756">
                <a:moveTo>
                  <a:pt x="0" y="1678756"/>
                </a:moveTo>
                <a:cubicBezTo>
                  <a:pt x="253839" y="1304712"/>
                  <a:pt x="634900" y="7652"/>
                  <a:pt x="769469" y="34"/>
                </a:cubicBezTo>
                <a:cubicBezTo>
                  <a:pt x="904038" y="-7584"/>
                  <a:pt x="1269197" y="1304712"/>
                  <a:pt x="1523036" y="1678756"/>
                </a:cubicBezTo>
                <a:lnTo>
                  <a:pt x="0" y="1678756"/>
                </a:lnTo>
                <a:close/>
              </a:path>
            </a:pathLst>
          </a:cu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7" name="Текст 7"/>
          <p:cNvSpPr>
            <a:spLocks noGrp="1"/>
          </p:cNvSpPr>
          <p:nvPr>
            <p:ph type="body" sz="quarter" idx="52" hasCustomPrompt="1"/>
          </p:nvPr>
        </p:nvSpPr>
        <p:spPr>
          <a:xfrm>
            <a:off x="1866901" y="5719919"/>
            <a:ext cx="1409701" cy="459052"/>
          </a:xfrm>
        </p:spPr>
        <p:txBody>
          <a:bodyPr tIns="0" bIns="0" anchor="b" anchorCtr="0">
            <a:noAutofit/>
          </a:bodyPr>
          <a:lstStyle>
            <a:lvl1pPr algn="ctr">
              <a:lnSpc>
                <a:spcPct val="145000"/>
              </a:lnSpc>
              <a:spcBef>
                <a:spcPts val="0"/>
              </a:spcBef>
              <a:defRPr sz="1000" b="1" spc="299" baseline="0">
                <a:solidFill>
                  <a:schemeClr val="tx1">
                    <a:alpha val="70000"/>
                  </a:schemeClr>
                </a:solidFill>
                <a:latin typeface="+mj-lt"/>
              </a:defRPr>
            </a:lvl1pPr>
            <a:lvl2pPr algn="l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Subtitle here</a:t>
            </a:r>
          </a:p>
        </p:txBody>
      </p:sp>
      <p:sp>
        <p:nvSpPr>
          <p:cNvPr id="54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1055688" y="914400"/>
            <a:ext cx="5040318" cy="890588"/>
          </a:xfrm>
        </p:spPr>
        <p:txBody>
          <a:bodyPr tIns="128016"/>
          <a:lstStyle>
            <a:lvl1pPr algn="l">
              <a:defRPr sz="2800"/>
            </a:lvl1pPr>
          </a:lstStyle>
          <a:p>
            <a:r>
              <a:rPr lang="en-US" dirty="0"/>
              <a:t>Title</a:t>
            </a:r>
          </a:p>
        </p:txBody>
      </p:sp>
      <p:graphicFrame>
        <p:nvGraphicFramePr>
          <p:cNvPr id="121" name="Chart 4"/>
          <p:cNvGraphicFramePr/>
          <p:nvPr userDrawn="1"/>
        </p:nvGraphicFramePr>
        <p:xfrm>
          <a:off x="1952706" y="2831243"/>
          <a:ext cx="1220768" cy="965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22" name="Текст 7"/>
          <p:cNvSpPr>
            <a:spLocks noGrp="1"/>
          </p:cNvSpPr>
          <p:nvPr>
            <p:ph type="body" sz="quarter" idx="72" hasCustomPrompt="1"/>
          </p:nvPr>
        </p:nvSpPr>
        <p:spPr>
          <a:xfrm>
            <a:off x="2305924" y="3169379"/>
            <a:ext cx="514351" cy="288928"/>
          </a:xfrm>
        </p:spPr>
        <p:txBody>
          <a:bodyPr tIns="0" anchor="ctr" anchorCtr="0">
            <a:noAutofit/>
          </a:bodyPr>
          <a:lstStyle>
            <a:lvl1pPr marL="0" marR="0" indent="0" algn="ctr" defTabSz="914318" rtl="0" eaLnBrk="1" fontAlgn="auto" latinLnBrk="0" hangingPunct="1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51" b="0" baseline="0">
                <a:solidFill>
                  <a:schemeClr val="tx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pPr marL="0" marR="0" lvl="0" indent="0" algn="ctr" defTabSz="914318" rtl="0" eaLnBrk="1" fontAlgn="auto" latinLnBrk="0" hangingPunct="1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30%</a:t>
            </a:r>
          </a:p>
        </p:txBody>
      </p:sp>
      <p:sp>
        <p:nvSpPr>
          <p:cNvPr id="123" name="mountain"/>
          <p:cNvSpPr/>
          <p:nvPr userDrawn="1"/>
        </p:nvSpPr>
        <p:spPr>
          <a:xfrm>
            <a:off x="2553610" y="4343411"/>
            <a:ext cx="2817538" cy="1143001"/>
          </a:xfrm>
          <a:custGeom>
            <a:avLst/>
            <a:gdLst>
              <a:gd name="connsiteX0" fmla="*/ 0 w 1523036"/>
              <a:gd name="connsiteY0" fmla="*/ 1312962 h 1312962"/>
              <a:gd name="connsiteX1" fmla="*/ 761518 w 1523036"/>
              <a:gd name="connsiteY1" fmla="*/ 0 h 1312962"/>
              <a:gd name="connsiteX2" fmla="*/ 1523036 w 1523036"/>
              <a:gd name="connsiteY2" fmla="*/ 1312962 h 1312962"/>
              <a:gd name="connsiteX3" fmla="*/ 0 w 1523036"/>
              <a:gd name="connsiteY3" fmla="*/ 1312962 h 1312962"/>
              <a:gd name="connsiteX0" fmla="*/ 0 w 1523036"/>
              <a:gd name="connsiteY0" fmla="*/ 1122131 h 1122131"/>
              <a:gd name="connsiteX1" fmla="*/ 761518 w 1523036"/>
              <a:gd name="connsiteY1" fmla="*/ 0 h 1122131"/>
              <a:gd name="connsiteX2" fmla="*/ 1523036 w 1523036"/>
              <a:gd name="connsiteY2" fmla="*/ 1122131 h 1122131"/>
              <a:gd name="connsiteX3" fmla="*/ 0 w 1523036"/>
              <a:gd name="connsiteY3" fmla="*/ 1122131 h 1122131"/>
              <a:gd name="connsiteX0" fmla="*/ 0 w 1523036"/>
              <a:gd name="connsiteY0" fmla="*/ 1122198 h 1122198"/>
              <a:gd name="connsiteX1" fmla="*/ 761518 w 1523036"/>
              <a:gd name="connsiteY1" fmla="*/ 67 h 1122198"/>
              <a:gd name="connsiteX2" fmla="*/ 1523036 w 1523036"/>
              <a:gd name="connsiteY2" fmla="*/ 1122198 h 1122198"/>
              <a:gd name="connsiteX3" fmla="*/ 0 w 1523036"/>
              <a:gd name="connsiteY3" fmla="*/ 1122198 h 1122198"/>
              <a:gd name="connsiteX0" fmla="*/ 0 w 1523036"/>
              <a:gd name="connsiteY0" fmla="*/ 1678761 h 1678761"/>
              <a:gd name="connsiteX1" fmla="*/ 769469 w 1523036"/>
              <a:gd name="connsiteY1" fmla="*/ 39 h 1678761"/>
              <a:gd name="connsiteX2" fmla="*/ 1523036 w 1523036"/>
              <a:gd name="connsiteY2" fmla="*/ 1678761 h 1678761"/>
              <a:gd name="connsiteX3" fmla="*/ 0 w 1523036"/>
              <a:gd name="connsiteY3" fmla="*/ 1678761 h 1678761"/>
              <a:gd name="connsiteX0" fmla="*/ 0 w 1523036"/>
              <a:gd name="connsiteY0" fmla="*/ 1678756 h 1678756"/>
              <a:gd name="connsiteX1" fmla="*/ 769469 w 1523036"/>
              <a:gd name="connsiteY1" fmla="*/ 34 h 1678756"/>
              <a:gd name="connsiteX2" fmla="*/ 1523036 w 1523036"/>
              <a:gd name="connsiteY2" fmla="*/ 1678756 h 1678756"/>
              <a:gd name="connsiteX3" fmla="*/ 0 w 1523036"/>
              <a:gd name="connsiteY3" fmla="*/ 1678756 h 1678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23036" h="1678756">
                <a:moveTo>
                  <a:pt x="0" y="1678756"/>
                </a:moveTo>
                <a:cubicBezTo>
                  <a:pt x="253839" y="1304712"/>
                  <a:pt x="634900" y="7652"/>
                  <a:pt x="769469" y="34"/>
                </a:cubicBezTo>
                <a:cubicBezTo>
                  <a:pt x="904038" y="-7584"/>
                  <a:pt x="1269197" y="1304712"/>
                  <a:pt x="1523036" y="1678756"/>
                </a:cubicBezTo>
                <a:lnTo>
                  <a:pt x="0" y="1678756"/>
                </a:lnTo>
                <a:close/>
              </a:path>
            </a:pathLst>
          </a:custGeom>
          <a:solidFill>
            <a:schemeClr val="tx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24" name="Текст 7"/>
          <p:cNvSpPr>
            <a:spLocks noGrp="1"/>
          </p:cNvSpPr>
          <p:nvPr>
            <p:ph type="body" sz="quarter" idx="73" hasCustomPrompt="1"/>
          </p:nvPr>
        </p:nvSpPr>
        <p:spPr>
          <a:xfrm>
            <a:off x="3276607" y="5719919"/>
            <a:ext cx="1409700" cy="459052"/>
          </a:xfrm>
        </p:spPr>
        <p:txBody>
          <a:bodyPr tIns="0" bIns="0" anchor="b" anchorCtr="0">
            <a:noAutofit/>
          </a:bodyPr>
          <a:lstStyle>
            <a:lvl1pPr algn="ctr">
              <a:lnSpc>
                <a:spcPct val="145000"/>
              </a:lnSpc>
              <a:spcBef>
                <a:spcPts val="0"/>
              </a:spcBef>
              <a:defRPr sz="1000" b="1" spc="299" baseline="0">
                <a:solidFill>
                  <a:schemeClr val="tx1">
                    <a:alpha val="70000"/>
                  </a:schemeClr>
                </a:solidFill>
                <a:latin typeface="+mj-lt"/>
              </a:defRPr>
            </a:lvl1pPr>
            <a:lvl2pPr algn="l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Subtitle here</a:t>
            </a:r>
          </a:p>
        </p:txBody>
      </p:sp>
      <p:graphicFrame>
        <p:nvGraphicFramePr>
          <p:cNvPr id="126" name="Chart 4"/>
          <p:cNvGraphicFramePr/>
          <p:nvPr userDrawn="1"/>
        </p:nvGraphicFramePr>
        <p:xfrm>
          <a:off x="3362359" y="3295583"/>
          <a:ext cx="1220768" cy="965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27" name="Текст 7"/>
          <p:cNvSpPr>
            <a:spLocks noGrp="1"/>
          </p:cNvSpPr>
          <p:nvPr>
            <p:ph type="body" sz="quarter" idx="74" hasCustomPrompt="1"/>
          </p:nvPr>
        </p:nvSpPr>
        <p:spPr>
          <a:xfrm>
            <a:off x="3715568" y="3633719"/>
            <a:ext cx="514351" cy="288928"/>
          </a:xfrm>
        </p:spPr>
        <p:txBody>
          <a:bodyPr tIns="0" anchor="ctr" anchorCtr="0">
            <a:noAutofit/>
          </a:bodyPr>
          <a:lstStyle>
            <a:lvl1pPr marL="0" marR="0" indent="0" algn="ctr" defTabSz="914318" rtl="0" eaLnBrk="1" fontAlgn="auto" latinLnBrk="0" hangingPunct="1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51" b="0" baseline="0">
                <a:solidFill>
                  <a:schemeClr val="tx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pPr marL="0" marR="0" lvl="0" indent="0" algn="ctr" defTabSz="914318" rtl="0" eaLnBrk="1" fontAlgn="auto" latinLnBrk="0" hangingPunct="1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30%</a:t>
            </a:r>
          </a:p>
        </p:txBody>
      </p:sp>
      <p:sp>
        <p:nvSpPr>
          <p:cNvPr id="128" name="mountain"/>
          <p:cNvSpPr/>
          <p:nvPr userDrawn="1"/>
        </p:nvSpPr>
        <p:spPr>
          <a:xfrm>
            <a:off x="3956098" y="4572001"/>
            <a:ext cx="2826324" cy="914400"/>
          </a:xfrm>
          <a:custGeom>
            <a:avLst/>
            <a:gdLst>
              <a:gd name="connsiteX0" fmla="*/ 0 w 1523036"/>
              <a:gd name="connsiteY0" fmla="*/ 1312962 h 1312962"/>
              <a:gd name="connsiteX1" fmla="*/ 761518 w 1523036"/>
              <a:gd name="connsiteY1" fmla="*/ 0 h 1312962"/>
              <a:gd name="connsiteX2" fmla="*/ 1523036 w 1523036"/>
              <a:gd name="connsiteY2" fmla="*/ 1312962 h 1312962"/>
              <a:gd name="connsiteX3" fmla="*/ 0 w 1523036"/>
              <a:gd name="connsiteY3" fmla="*/ 1312962 h 1312962"/>
              <a:gd name="connsiteX0" fmla="*/ 0 w 1523036"/>
              <a:gd name="connsiteY0" fmla="*/ 1122131 h 1122131"/>
              <a:gd name="connsiteX1" fmla="*/ 761518 w 1523036"/>
              <a:gd name="connsiteY1" fmla="*/ 0 h 1122131"/>
              <a:gd name="connsiteX2" fmla="*/ 1523036 w 1523036"/>
              <a:gd name="connsiteY2" fmla="*/ 1122131 h 1122131"/>
              <a:gd name="connsiteX3" fmla="*/ 0 w 1523036"/>
              <a:gd name="connsiteY3" fmla="*/ 1122131 h 1122131"/>
              <a:gd name="connsiteX0" fmla="*/ 0 w 1523036"/>
              <a:gd name="connsiteY0" fmla="*/ 1122198 h 1122198"/>
              <a:gd name="connsiteX1" fmla="*/ 761518 w 1523036"/>
              <a:gd name="connsiteY1" fmla="*/ 67 h 1122198"/>
              <a:gd name="connsiteX2" fmla="*/ 1523036 w 1523036"/>
              <a:gd name="connsiteY2" fmla="*/ 1122198 h 1122198"/>
              <a:gd name="connsiteX3" fmla="*/ 0 w 1523036"/>
              <a:gd name="connsiteY3" fmla="*/ 1122198 h 1122198"/>
              <a:gd name="connsiteX0" fmla="*/ 0 w 1523036"/>
              <a:gd name="connsiteY0" fmla="*/ 1678761 h 1678761"/>
              <a:gd name="connsiteX1" fmla="*/ 769469 w 1523036"/>
              <a:gd name="connsiteY1" fmla="*/ 39 h 1678761"/>
              <a:gd name="connsiteX2" fmla="*/ 1523036 w 1523036"/>
              <a:gd name="connsiteY2" fmla="*/ 1678761 h 1678761"/>
              <a:gd name="connsiteX3" fmla="*/ 0 w 1523036"/>
              <a:gd name="connsiteY3" fmla="*/ 1678761 h 1678761"/>
              <a:gd name="connsiteX0" fmla="*/ 0 w 1523036"/>
              <a:gd name="connsiteY0" fmla="*/ 1678756 h 1678756"/>
              <a:gd name="connsiteX1" fmla="*/ 769469 w 1523036"/>
              <a:gd name="connsiteY1" fmla="*/ 34 h 1678756"/>
              <a:gd name="connsiteX2" fmla="*/ 1523036 w 1523036"/>
              <a:gd name="connsiteY2" fmla="*/ 1678756 h 1678756"/>
              <a:gd name="connsiteX3" fmla="*/ 0 w 1523036"/>
              <a:gd name="connsiteY3" fmla="*/ 1678756 h 1678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23036" h="1678756">
                <a:moveTo>
                  <a:pt x="0" y="1678756"/>
                </a:moveTo>
                <a:cubicBezTo>
                  <a:pt x="253839" y="1304712"/>
                  <a:pt x="634900" y="7652"/>
                  <a:pt x="769469" y="34"/>
                </a:cubicBezTo>
                <a:cubicBezTo>
                  <a:pt x="904038" y="-7584"/>
                  <a:pt x="1269197" y="1304712"/>
                  <a:pt x="1523036" y="1678756"/>
                </a:cubicBezTo>
                <a:lnTo>
                  <a:pt x="0" y="1678756"/>
                </a:lnTo>
                <a:close/>
              </a:path>
            </a:pathLst>
          </a:cu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29" name="Текст 7"/>
          <p:cNvSpPr>
            <a:spLocks noGrp="1"/>
          </p:cNvSpPr>
          <p:nvPr>
            <p:ph type="body" sz="quarter" idx="75" hasCustomPrompt="1"/>
          </p:nvPr>
        </p:nvSpPr>
        <p:spPr>
          <a:xfrm>
            <a:off x="4686311" y="5719919"/>
            <a:ext cx="1418431" cy="459052"/>
          </a:xfrm>
        </p:spPr>
        <p:txBody>
          <a:bodyPr tIns="0" bIns="0" anchor="b" anchorCtr="0">
            <a:noAutofit/>
          </a:bodyPr>
          <a:lstStyle>
            <a:lvl1pPr algn="ctr">
              <a:lnSpc>
                <a:spcPct val="145000"/>
              </a:lnSpc>
              <a:spcBef>
                <a:spcPts val="0"/>
              </a:spcBef>
              <a:defRPr sz="1000" b="1" spc="299" baseline="0">
                <a:solidFill>
                  <a:schemeClr val="tx1">
                    <a:alpha val="70000"/>
                  </a:schemeClr>
                </a:solidFill>
                <a:latin typeface="+mj-lt"/>
              </a:defRPr>
            </a:lvl1pPr>
            <a:lvl2pPr algn="l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Subtitle here</a:t>
            </a:r>
          </a:p>
        </p:txBody>
      </p:sp>
      <p:graphicFrame>
        <p:nvGraphicFramePr>
          <p:cNvPr id="131" name="Chart 4"/>
          <p:cNvGraphicFramePr/>
          <p:nvPr userDrawn="1"/>
        </p:nvGraphicFramePr>
        <p:xfrm>
          <a:off x="4773632" y="3516041"/>
          <a:ext cx="1220768" cy="965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32" name="Текст 7"/>
          <p:cNvSpPr>
            <a:spLocks noGrp="1"/>
          </p:cNvSpPr>
          <p:nvPr>
            <p:ph type="body" sz="quarter" idx="76" hasCustomPrompt="1"/>
          </p:nvPr>
        </p:nvSpPr>
        <p:spPr>
          <a:xfrm>
            <a:off x="5126848" y="3854177"/>
            <a:ext cx="514351" cy="288928"/>
          </a:xfrm>
        </p:spPr>
        <p:txBody>
          <a:bodyPr tIns="0" anchor="ctr" anchorCtr="0">
            <a:noAutofit/>
          </a:bodyPr>
          <a:lstStyle>
            <a:lvl1pPr marL="0" marR="0" indent="0" algn="ctr" defTabSz="914318" rtl="0" eaLnBrk="1" fontAlgn="auto" latinLnBrk="0" hangingPunct="1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51" b="0" baseline="0">
                <a:solidFill>
                  <a:schemeClr val="tx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pPr marL="0" marR="0" lvl="0" indent="0" algn="ctr" defTabSz="914318" rtl="0" eaLnBrk="1" fontAlgn="auto" latinLnBrk="0" hangingPunct="1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30%</a:t>
            </a:r>
          </a:p>
        </p:txBody>
      </p:sp>
      <p:sp>
        <p:nvSpPr>
          <p:cNvPr id="133" name="mountain"/>
          <p:cNvSpPr/>
          <p:nvPr userDrawn="1"/>
        </p:nvSpPr>
        <p:spPr>
          <a:xfrm>
            <a:off x="5372101" y="3200401"/>
            <a:ext cx="2825371" cy="2286000"/>
          </a:xfrm>
          <a:custGeom>
            <a:avLst/>
            <a:gdLst>
              <a:gd name="connsiteX0" fmla="*/ 0 w 1523036"/>
              <a:gd name="connsiteY0" fmla="*/ 1312962 h 1312962"/>
              <a:gd name="connsiteX1" fmla="*/ 761518 w 1523036"/>
              <a:gd name="connsiteY1" fmla="*/ 0 h 1312962"/>
              <a:gd name="connsiteX2" fmla="*/ 1523036 w 1523036"/>
              <a:gd name="connsiteY2" fmla="*/ 1312962 h 1312962"/>
              <a:gd name="connsiteX3" fmla="*/ 0 w 1523036"/>
              <a:gd name="connsiteY3" fmla="*/ 1312962 h 1312962"/>
              <a:gd name="connsiteX0" fmla="*/ 0 w 1523036"/>
              <a:gd name="connsiteY0" fmla="*/ 1122131 h 1122131"/>
              <a:gd name="connsiteX1" fmla="*/ 761518 w 1523036"/>
              <a:gd name="connsiteY1" fmla="*/ 0 h 1122131"/>
              <a:gd name="connsiteX2" fmla="*/ 1523036 w 1523036"/>
              <a:gd name="connsiteY2" fmla="*/ 1122131 h 1122131"/>
              <a:gd name="connsiteX3" fmla="*/ 0 w 1523036"/>
              <a:gd name="connsiteY3" fmla="*/ 1122131 h 1122131"/>
              <a:gd name="connsiteX0" fmla="*/ 0 w 1523036"/>
              <a:gd name="connsiteY0" fmla="*/ 1122198 h 1122198"/>
              <a:gd name="connsiteX1" fmla="*/ 761518 w 1523036"/>
              <a:gd name="connsiteY1" fmla="*/ 67 h 1122198"/>
              <a:gd name="connsiteX2" fmla="*/ 1523036 w 1523036"/>
              <a:gd name="connsiteY2" fmla="*/ 1122198 h 1122198"/>
              <a:gd name="connsiteX3" fmla="*/ 0 w 1523036"/>
              <a:gd name="connsiteY3" fmla="*/ 1122198 h 1122198"/>
              <a:gd name="connsiteX0" fmla="*/ 0 w 1523036"/>
              <a:gd name="connsiteY0" fmla="*/ 1678761 h 1678761"/>
              <a:gd name="connsiteX1" fmla="*/ 769469 w 1523036"/>
              <a:gd name="connsiteY1" fmla="*/ 39 h 1678761"/>
              <a:gd name="connsiteX2" fmla="*/ 1523036 w 1523036"/>
              <a:gd name="connsiteY2" fmla="*/ 1678761 h 1678761"/>
              <a:gd name="connsiteX3" fmla="*/ 0 w 1523036"/>
              <a:gd name="connsiteY3" fmla="*/ 1678761 h 1678761"/>
              <a:gd name="connsiteX0" fmla="*/ 0 w 1523036"/>
              <a:gd name="connsiteY0" fmla="*/ 1678756 h 1678756"/>
              <a:gd name="connsiteX1" fmla="*/ 769469 w 1523036"/>
              <a:gd name="connsiteY1" fmla="*/ 34 h 1678756"/>
              <a:gd name="connsiteX2" fmla="*/ 1523036 w 1523036"/>
              <a:gd name="connsiteY2" fmla="*/ 1678756 h 1678756"/>
              <a:gd name="connsiteX3" fmla="*/ 0 w 1523036"/>
              <a:gd name="connsiteY3" fmla="*/ 1678756 h 1678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23036" h="1678756">
                <a:moveTo>
                  <a:pt x="0" y="1678756"/>
                </a:moveTo>
                <a:cubicBezTo>
                  <a:pt x="253839" y="1304712"/>
                  <a:pt x="634900" y="7652"/>
                  <a:pt x="769469" y="34"/>
                </a:cubicBezTo>
                <a:cubicBezTo>
                  <a:pt x="904038" y="-7584"/>
                  <a:pt x="1269197" y="1304712"/>
                  <a:pt x="1523036" y="1678756"/>
                </a:cubicBezTo>
                <a:lnTo>
                  <a:pt x="0" y="1678756"/>
                </a:lnTo>
                <a:close/>
              </a:path>
            </a:pathLst>
          </a:custGeom>
          <a:solidFill>
            <a:schemeClr val="accent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4" name="Текст 7"/>
          <p:cNvSpPr>
            <a:spLocks noGrp="1"/>
          </p:cNvSpPr>
          <p:nvPr>
            <p:ph type="body" sz="quarter" idx="77" hasCustomPrompt="1"/>
          </p:nvPr>
        </p:nvSpPr>
        <p:spPr>
          <a:xfrm>
            <a:off x="6104739" y="5719919"/>
            <a:ext cx="1400969" cy="459052"/>
          </a:xfrm>
        </p:spPr>
        <p:txBody>
          <a:bodyPr tIns="0" bIns="0" anchor="b" anchorCtr="0">
            <a:noAutofit/>
          </a:bodyPr>
          <a:lstStyle>
            <a:lvl1pPr algn="ctr">
              <a:lnSpc>
                <a:spcPct val="145000"/>
              </a:lnSpc>
              <a:spcBef>
                <a:spcPts val="0"/>
              </a:spcBef>
              <a:defRPr sz="1000" b="1" spc="299" baseline="0">
                <a:solidFill>
                  <a:schemeClr val="tx1">
                    <a:alpha val="70000"/>
                  </a:schemeClr>
                </a:solidFill>
                <a:latin typeface="+mj-lt"/>
              </a:defRPr>
            </a:lvl1pPr>
            <a:lvl2pPr algn="l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Subtitle here</a:t>
            </a:r>
          </a:p>
        </p:txBody>
      </p:sp>
      <p:graphicFrame>
        <p:nvGraphicFramePr>
          <p:cNvPr id="136" name="Chart 4"/>
          <p:cNvGraphicFramePr/>
          <p:nvPr userDrawn="1"/>
        </p:nvGraphicFramePr>
        <p:xfrm>
          <a:off x="6178292" y="2157185"/>
          <a:ext cx="1220768" cy="965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37" name="Текст 7"/>
          <p:cNvSpPr>
            <a:spLocks noGrp="1"/>
          </p:cNvSpPr>
          <p:nvPr>
            <p:ph type="body" sz="quarter" idx="78" hasCustomPrompt="1"/>
          </p:nvPr>
        </p:nvSpPr>
        <p:spPr>
          <a:xfrm>
            <a:off x="6531510" y="2495321"/>
            <a:ext cx="514351" cy="288928"/>
          </a:xfrm>
        </p:spPr>
        <p:txBody>
          <a:bodyPr tIns="0" anchor="ctr" anchorCtr="0">
            <a:noAutofit/>
          </a:bodyPr>
          <a:lstStyle>
            <a:lvl1pPr marL="0" marR="0" indent="0" algn="ctr" defTabSz="914318" rtl="0" eaLnBrk="1" fontAlgn="auto" latinLnBrk="0" hangingPunct="1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51" b="0" baseline="0">
                <a:solidFill>
                  <a:schemeClr val="tx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pPr marL="0" marR="0" lvl="0" indent="0" algn="ctr" defTabSz="914318" rtl="0" eaLnBrk="1" fontAlgn="auto" latinLnBrk="0" hangingPunct="1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30%</a:t>
            </a:r>
          </a:p>
        </p:txBody>
      </p:sp>
      <p:sp>
        <p:nvSpPr>
          <p:cNvPr id="138" name="mountain"/>
          <p:cNvSpPr/>
          <p:nvPr userDrawn="1"/>
        </p:nvSpPr>
        <p:spPr>
          <a:xfrm>
            <a:off x="6781800" y="2514601"/>
            <a:ext cx="2819401" cy="2971800"/>
          </a:xfrm>
          <a:custGeom>
            <a:avLst/>
            <a:gdLst>
              <a:gd name="connsiteX0" fmla="*/ 0 w 1523036"/>
              <a:gd name="connsiteY0" fmla="*/ 1312962 h 1312962"/>
              <a:gd name="connsiteX1" fmla="*/ 761518 w 1523036"/>
              <a:gd name="connsiteY1" fmla="*/ 0 h 1312962"/>
              <a:gd name="connsiteX2" fmla="*/ 1523036 w 1523036"/>
              <a:gd name="connsiteY2" fmla="*/ 1312962 h 1312962"/>
              <a:gd name="connsiteX3" fmla="*/ 0 w 1523036"/>
              <a:gd name="connsiteY3" fmla="*/ 1312962 h 1312962"/>
              <a:gd name="connsiteX0" fmla="*/ 0 w 1523036"/>
              <a:gd name="connsiteY0" fmla="*/ 1122131 h 1122131"/>
              <a:gd name="connsiteX1" fmla="*/ 761518 w 1523036"/>
              <a:gd name="connsiteY1" fmla="*/ 0 h 1122131"/>
              <a:gd name="connsiteX2" fmla="*/ 1523036 w 1523036"/>
              <a:gd name="connsiteY2" fmla="*/ 1122131 h 1122131"/>
              <a:gd name="connsiteX3" fmla="*/ 0 w 1523036"/>
              <a:gd name="connsiteY3" fmla="*/ 1122131 h 1122131"/>
              <a:gd name="connsiteX0" fmla="*/ 0 w 1523036"/>
              <a:gd name="connsiteY0" fmla="*/ 1122198 h 1122198"/>
              <a:gd name="connsiteX1" fmla="*/ 761518 w 1523036"/>
              <a:gd name="connsiteY1" fmla="*/ 67 h 1122198"/>
              <a:gd name="connsiteX2" fmla="*/ 1523036 w 1523036"/>
              <a:gd name="connsiteY2" fmla="*/ 1122198 h 1122198"/>
              <a:gd name="connsiteX3" fmla="*/ 0 w 1523036"/>
              <a:gd name="connsiteY3" fmla="*/ 1122198 h 1122198"/>
              <a:gd name="connsiteX0" fmla="*/ 0 w 1523036"/>
              <a:gd name="connsiteY0" fmla="*/ 1678761 h 1678761"/>
              <a:gd name="connsiteX1" fmla="*/ 769469 w 1523036"/>
              <a:gd name="connsiteY1" fmla="*/ 39 h 1678761"/>
              <a:gd name="connsiteX2" fmla="*/ 1523036 w 1523036"/>
              <a:gd name="connsiteY2" fmla="*/ 1678761 h 1678761"/>
              <a:gd name="connsiteX3" fmla="*/ 0 w 1523036"/>
              <a:gd name="connsiteY3" fmla="*/ 1678761 h 1678761"/>
              <a:gd name="connsiteX0" fmla="*/ 0 w 1523036"/>
              <a:gd name="connsiteY0" fmla="*/ 1678756 h 1678756"/>
              <a:gd name="connsiteX1" fmla="*/ 769469 w 1523036"/>
              <a:gd name="connsiteY1" fmla="*/ 34 h 1678756"/>
              <a:gd name="connsiteX2" fmla="*/ 1523036 w 1523036"/>
              <a:gd name="connsiteY2" fmla="*/ 1678756 h 1678756"/>
              <a:gd name="connsiteX3" fmla="*/ 0 w 1523036"/>
              <a:gd name="connsiteY3" fmla="*/ 1678756 h 1678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23036" h="1678756">
                <a:moveTo>
                  <a:pt x="0" y="1678756"/>
                </a:moveTo>
                <a:cubicBezTo>
                  <a:pt x="253839" y="1304712"/>
                  <a:pt x="634900" y="7652"/>
                  <a:pt x="769469" y="34"/>
                </a:cubicBezTo>
                <a:cubicBezTo>
                  <a:pt x="904038" y="-7584"/>
                  <a:pt x="1269197" y="1304712"/>
                  <a:pt x="1523036" y="1678756"/>
                </a:cubicBezTo>
                <a:lnTo>
                  <a:pt x="0" y="1678756"/>
                </a:lnTo>
                <a:close/>
              </a:path>
            </a:pathLst>
          </a:cu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9" name="Текст 7"/>
          <p:cNvSpPr>
            <a:spLocks noGrp="1"/>
          </p:cNvSpPr>
          <p:nvPr>
            <p:ph type="body" sz="quarter" idx="79" hasCustomPrompt="1"/>
          </p:nvPr>
        </p:nvSpPr>
        <p:spPr>
          <a:xfrm>
            <a:off x="7505707" y="5719919"/>
            <a:ext cx="1411276" cy="459052"/>
          </a:xfrm>
        </p:spPr>
        <p:txBody>
          <a:bodyPr tIns="0" bIns="0" anchor="b" anchorCtr="0">
            <a:noAutofit/>
          </a:bodyPr>
          <a:lstStyle>
            <a:lvl1pPr algn="ctr">
              <a:lnSpc>
                <a:spcPct val="145000"/>
              </a:lnSpc>
              <a:spcBef>
                <a:spcPts val="0"/>
              </a:spcBef>
              <a:defRPr sz="1000" b="1" spc="299" baseline="0">
                <a:solidFill>
                  <a:schemeClr val="tx1">
                    <a:alpha val="70000"/>
                  </a:schemeClr>
                </a:solidFill>
                <a:latin typeface="+mj-lt"/>
              </a:defRPr>
            </a:lvl1pPr>
            <a:lvl2pPr algn="l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Subtitle here</a:t>
            </a:r>
          </a:p>
        </p:txBody>
      </p:sp>
      <p:graphicFrame>
        <p:nvGraphicFramePr>
          <p:cNvPr id="141" name="Chart 4"/>
          <p:cNvGraphicFramePr/>
          <p:nvPr userDrawn="1"/>
        </p:nvGraphicFramePr>
        <p:xfrm>
          <a:off x="7582023" y="1470030"/>
          <a:ext cx="1220768" cy="965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142" name="Текст 7"/>
          <p:cNvSpPr>
            <a:spLocks noGrp="1"/>
          </p:cNvSpPr>
          <p:nvPr>
            <p:ph type="body" sz="quarter" idx="80" hasCustomPrompt="1"/>
          </p:nvPr>
        </p:nvSpPr>
        <p:spPr>
          <a:xfrm>
            <a:off x="7935238" y="1808166"/>
            <a:ext cx="514351" cy="288928"/>
          </a:xfrm>
        </p:spPr>
        <p:txBody>
          <a:bodyPr tIns="0" anchor="ctr" anchorCtr="0">
            <a:noAutofit/>
          </a:bodyPr>
          <a:lstStyle>
            <a:lvl1pPr marL="0" marR="0" indent="0" algn="ctr" defTabSz="914318" rtl="0" eaLnBrk="1" fontAlgn="auto" latinLnBrk="0" hangingPunct="1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51" b="0" baseline="0">
                <a:solidFill>
                  <a:schemeClr val="tx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pPr marL="0" marR="0" lvl="0" indent="0" algn="ctr" defTabSz="914318" rtl="0" eaLnBrk="1" fontAlgn="auto" latinLnBrk="0" hangingPunct="1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30%</a:t>
            </a:r>
          </a:p>
        </p:txBody>
      </p:sp>
      <p:sp>
        <p:nvSpPr>
          <p:cNvPr id="143" name="mountain"/>
          <p:cNvSpPr/>
          <p:nvPr userDrawn="1"/>
        </p:nvSpPr>
        <p:spPr>
          <a:xfrm>
            <a:off x="8198424" y="3657601"/>
            <a:ext cx="2812478" cy="1828800"/>
          </a:xfrm>
          <a:custGeom>
            <a:avLst/>
            <a:gdLst>
              <a:gd name="connsiteX0" fmla="*/ 0 w 1523036"/>
              <a:gd name="connsiteY0" fmla="*/ 1312962 h 1312962"/>
              <a:gd name="connsiteX1" fmla="*/ 761518 w 1523036"/>
              <a:gd name="connsiteY1" fmla="*/ 0 h 1312962"/>
              <a:gd name="connsiteX2" fmla="*/ 1523036 w 1523036"/>
              <a:gd name="connsiteY2" fmla="*/ 1312962 h 1312962"/>
              <a:gd name="connsiteX3" fmla="*/ 0 w 1523036"/>
              <a:gd name="connsiteY3" fmla="*/ 1312962 h 1312962"/>
              <a:gd name="connsiteX0" fmla="*/ 0 w 1523036"/>
              <a:gd name="connsiteY0" fmla="*/ 1122131 h 1122131"/>
              <a:gd name="connsiteX1" fmla="*/ 761518 w 1523036"/>
              <a:gd name="connsiteY1" fmla="*/ 0 h 1122131"/>
              <a:gd name="connsiteX2" fmla="*/ 1523036 w 1523036"/>
              <a:gd name="connsiteY2" fmla="*/ 1122131 h 1122131"/>
              <a:gd name="connsiteX3" fmla="*/ 0 w 1523036"/>
              <a:gd name="connsiteY3" fmla="*/ 1122131 h 1122131"/>
              <a:gd name="connsiteX0" fmla="*/ 0 w 1523036"/>
              <a:gd name="connsiteY0" fmla="*/ 1122198 h 1122198"/>
              <a:gd name="connsiteX1" fmla="*/ 761518 w 1523036"/>
              <a:gd name="connsiteY1" fmla="*/ 67 h 1122198"/>
              <a:gd name="connsiteX2" fmla="*/ 1523036 w 1523036"/>
              <a:gd name="connsiteY2" fmla="*/ 1122198 h 1122198"/>
              <a:gd name="connsiteX3" fmla="*/ 0 w 1523036"/>
              <a:gd name="connsiteY3" fmla="*/ 1122198 h 1122198"/>
              <a:gd name="connsiteX0" fmla="*/ 0 w 1523036"/>
              <a:gd name="connsiteY0" fmla="*/ 1678761 h 1678761"/>
              <a:gd name="connsiteX1" fmla="*/ 769469 w 1523036"/>
              <a:gd name="connsiteY1" fmla="*/ 39 h 1678761"/>
              <a:gd name="connsiteX2" fmla="*/ 1523036 w 1523036"/>
              <a:gd name="connsiteY2" fmla="*/ 1678761 h 1678761"/>
              <a:gd name="connsiteX3" fmla="*/ 0 w 1523036"/>
              <a:gd name="connsiteY3" fmla="*/ 1678761 h 1678761"/>
              <a:gd name="connsiteX0" fmla="*/ 0 w 1523036"/>
              <a:gd name="connsiteY0" fmla="*/ 1678756 h 1678756"/>
              <a:gd name="connsiteX1" fmla="*/ 769469 w 1523036"/>
              <a:gd name="connsiteY1" fmla="*/ 34 h 1678756"/>
              <a:gd name="connsiteX2" fmla="*/ 1523036 w 1523036"/>
              <a:gd name="connsiteY2" fmla="*/ 1678756 h 1678756"/>
              <a:gd name="connsiteX3" fmla="*/ 0 w 1523036"/>
              <a:gd name="connsiteY3" fmla="*/ 1678756 h 1678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23036" h="1678756">
                <a:moveTo>
                  <a:pt x="0" y="1678756"/>
                </a:moveTo>
                <a:cubicBezTo>
                  <a:pt x="253839" y="1304712"/>
                  <a:pt x="634900" y="7652"/>
                  <a:pt x="769469" y="34"/>
                </a:cubicBezTo>
                <a:cubicBezTo>
                  <a:pt x="904038" y="-7584"/>
                  <a:pt x="1269197" y="1304712"/>
                  <a:pt x="1523036" y="1678756"/>
                </a:cubicBezTo>
                <a:lnTo>
                  <a:pt x="0" y="1678756"/>
                </a:lnTo>
                <a:close/>
              </a:path>
            </a:pathLst>
          </a:custGeom>
          <a:solidFill>
            <a:schemeClr val="tx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4" name="Текст 7"/>
          <p:cNvSpPr>
            <a:spLocks noGrp="1"/>
          </p:cNvSpPr>
          <p:nvPr>
            <p:ph type="body" sz="quarter" idx="81" hasCustomPrompt="1"/>
          </p:nvPr>
        </p:nvSpPr>
        <p:spPr>
          <a:xfrm>
            <a:off x="8916976" y="5719919"/>
            <a:ext cx="1409701" cy="459052"/>
          </a:xfrm>
        </p:spPr>
        <p:txBody>
          <a:bodyPr tIns="0" bIns="0" anchor="b" anchorCtr="0">
            <a:noAutofit/>
          </a:bodyPr>
          <a:lstStyle>
            <a:lvl1pPr algn="ctr">
              <a:lnSpc>
                <a:spcPct val="145000"/>
              </a:lnSpc>
              <a:spcBef>
                <a:spcPts val="0"/>
              </a:spcBef>
              <a:defRPr sz="1000" b="1" spc="299" baseline="0">
                <a:solidFill>
                  <a:schemeClr val="tx1">
                    <a:alpha val="70000"/>
                  </a:schemeClr>
                </a:solidFill>
                <a:latin typeface="+mj-lt"/>
              </a:defRPr>
            </a:lvl1pPr>
            <a:lvl2pPr algn="l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Subtitle here</a:t>
            </a:r>
          </a:p>
        </p:txBody>
      </p:sp>
      <p:graphicFrame>
        <p:nvGraphicFramePr>
          <p:cNvPr id="146" name="Chart 4"/>
          <p:cNvGraphicFramePr/>
          <p:nvPr userDrawn="1"/>
        </p:nvGraphicFramePr>
        <p:xfrm>
          <a:off x="8991723" y="2605410"/>
          <a:ext cx="1220768" cy="965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147" name="Текст 7"/>
          <p:cNvSpPr>
            <a:spLocks noGrp="1"/>
          </p:cNvSpPr>
          <p:nvPr>
            <p:ph type="body" sz="quarter" idx="82" hasCustomPrompt="1"/>
          </p:nvPr>
        </p:nvSpPr>
        <p:spPr>
          <a:xfrm>
            <a:off x="9344939" y="2943546"/>
            <a:ext cx="514351" cy="288928"/>
          </a:xfrm>
        </p:spPr>
        <p:txBody>
          <a:bodyPr tIns="0" anchor="ctr" anchorCtr="0">
            <a:noAutofit/>
          </a:bodyPr>
          <a:lstStyle>
            <a:lvl1pPr marL="0" marR="0" indent="0" algn="ctr" defTabSz="914318" rtl="0" eaLnBrk="1" fontAlgn="auto" latinLnBrk="0" hangingPunct="1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51" b="0" baseline="0">
                <a:solidFill>
                  <a:schemeClr val="tx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pPr marL="0" marR="0" lvl="0" indent="0" algn="ctr" defTabSz="914318" rtl="0" eaLnBrk="1" fontAlgn="auto" latinLnBrk="0" hangingPunct="1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30%</a:t>
            </a:r>
          </a:p>
        </p:txBody>
      </p:sp>
      <p:sp>
        <p:nvSpPr>
          <p:cNvPr id="64" name="Line 11"/>
          <p:cNvSpPr>
            <a:spLocks noChangeShapeType="1"/>
          </p:cNvSpPr>
          <p:nvPr userDrawn="1"/>
        </p:nvSpPr>
        <p:spPr bwMode="auto">
          <a:xfrm flipH="1" flipV="1">
            <a:off x="2552700" y="5257799"/>
            <a:ext cx="0" cy="435918"/>
          </a:xfrm>
          <a:prstGeom prst="line">
            <a:avLst/>
          </a:prstGeom>
          <a:noFill/>
          <a:ln w="25400" cap="sq" cmpd="sng">
            <a:solidFill>
              <a:srgbClr val="DCDEE0"/>
            </a:solidFill>
            <a:prstDash val="solid"/>
            <a:round/>
            <a:headEnd type="non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defTabSz="171436">
              <a:defRPr/>
            </a:pPr>
            <a:endParaRPr lang="es-ES" sz="499">
              <a:solidFill>
                <a:srgbClr val="000000"/>
              </a:solidFill>
              <a:latin typeface="Helvetica" charset="0"/>
              <a:cs typeface="Helvetica" charset="0"/>
              <a:sym typeface="Helvetica" charset="0"/>
            </a:endParaRPr>
          </a:p>
        </p:txBody>
      </p:sp>
      <p:sp>
        <p:nvSpPr>
          <p:cNvPr id="125" name="Line 11"/>
          <p:cNvSpPr>
            <a:spLocks noChangeShapeType="1"/>
          </p:cNvSpPr>
          <p:nvPr userDrawn="1"/>
        </p:nvSpPr>
        <p:spPr bwMode="auto">
          <a:xfrm flipH="1" flipV="1">
            <a:off x="3962352" y="5257808"/>
            <a:ext cx="0" cy="435919"/>
          </a:xfrm>
          <a:prstGeom prst="line">
            <a:avLst/>
          </a:prstGeom>
          <a:noFill/>
          <a:ln w="25400" cap="sq" cmpd="sng">
            <a:solidFill>
              <a:srgbClr val="DCDEE0"/>
            </a:solidFill>
            <a:prstDash val="solid"/>
            <a:round/>
            <a:headEnd type="non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defTabSz="171436">
              <a:defRPr/>
            </a:pPr>
            <a:endParaRPr lang="es-ES" sz="499">
              <a:solidFill>
                <a:srgbClr val="000000"/>
              </a:solidFill>
              <a:latin typeface="Helvetica" charset="0"/>
              <a:cs typeface="Helvetica" charset="0"/>
              <a:sym typeface="Helvetica" charset="0"/>
            </a:endParaRPr>
          </a:p>
        </p:txBody>
      </p:sp>
      <p:sp>
        <p:nvSpPr>
          <p:cNvPr id="130" name="Line 11"/>
          <p:cNvSpPr>
            <a:spLocks noChangeShapeType="1"/>
          </p:cNvSpPr>
          <p:nvPr userDrawn="1"/>
        </p:nvSpPr>
        <p:spPr bwMode="auto">
          <a:xfrm flipH="1" flipV="1">
            <a:off x="5373625" y="5257799"/>
            <a:ext cx="0" cy="435918"/>
          </a:xfrm>
          <a:prstGeom prst="line">
            <a:avLst/>
          </a:prstGeom>
          <a:noFill/>
          <a:ln w="25400" cap="sq" cmpd="sng">
            <a:solidFill>
              <a:srgbClr val="DCDEE0"/>
            </a:solidFill>
            <a:prstDash val="solid"/>
            <a:round/>
            <a:headEnd type="non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defTabSz="171436">
              <a:defRPr/>
            </a:pPr>
            <a:endParaRPr lang="es-ES" sz="499">
              <a:solidFill>
                <a:srgbClr val="000000"/>
              </a:solidFill>
              <a:latin typeface="Helvetica" charset="0"/>
              <a:cs typeface="Helvetica" charset="0"/>
              <a:sym typeface="Helvetica" charset="0"/>
            </a:endParaRPr>
          </a:p>
        </p:txBody>
      </p:sp>
      <p:sp>
        <p:nvSpPr>
          <p:cNvPr id="135" name="Line 11"/>
          <p:cNvSpPr>
            <a:spLocks noChangeShapeType="1"/>
          </p:cNvSpPr>
          <p:nvPr userDrawn="1"/>
        </p:nvSpPr>
        <p:spPr bwMode="auto">
          <a:xfrm flipH="1" flipV="1">
            <a:off x="6788676" y="5257799"/>
            <a:ext cx="0" cy="435918"/>
          </a:xfrm>
          <a:prstGeom prst="line">
            <a:avLst/>
          </a:prstGeom>
          <a:noFill/>
          <a:ln w="25400" cap="sq" cmpd="sng">
            <a:solidFill>
              <a:srgbClr val="DCDEE0"/>
            </a:solidFill>
            <a:prstDash val="solid"/>
            <a:round/>
            <a:headEnd type="non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defTabSz="171436">
              <a:defRPr/>
            </a:pPr>
            <a:endParaRPr lang="es-ES" sz="499">
              <a:solidFill>
                <a:srgbClr val="000000"/>
              </a:solidFill>
              <a:latin typeface="Helvetica" charset="0"/>
              <a:cs typeface="Helvetica" charset="0"/>
              <a:sym typeface="Helvetica" charset="0"/>
            </a:endParaRPr>
          </a:p>
        </p:txBody>
      </p:sp>
      <p:sp>
        <p:nvSpPr>
          <p:cNvPr id="140" name="Line 11"/>
          <p:cNvSpPr>
            <a:spLocks noChangeShapeType="1"/>
          </p:cNvSpPr>
          <p:nvPr userDrawn="1"/>
        </p:nvSpPr>
        <p:spPr bwMode="auto">
          <a:xfrm flipH="1" flipV="1">
            <a:off x="8192407" y="5257797"/>
            <a:ext cx="0" cy="435920"/>
          </a:xfrm>
          <a:prstGeom prst="line">
            <a:avLst/>
          </a:prstGeom>
          <a:noFill/>
          <a:ln w="25400" cap="sq" cmpd="sng">
            <a:solidFill>
              <a:srgbClr val="DCDEE0"/>
            </a:solidFill>
            <a:prstDash val="solid"/>
            <a:round/>
            <a:headEnd type="non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defTabSz="171436">
              <a:defRPr/>
            </a:pPr>
            <a:endParaRPr lang="es-ES" sz="499">
              <a:solidFill>
                <a:srgbClr val="000000"/>
              </a:solidFill>
              <a:latin typeface="Helvetica" charset="0"/>
              <a:cs typeface="Helvetica" charset="0"/>
              <a:sym typeface="Helvetica" charset="0"/>
            </a:endParaRPr>
          </a:p>
        </p:txBody>
      </p:sp>
      <p:sp>
        <p:nvSpPr>
          <p:cNvPr id="145" name="Line 11"/>
          <p:cNvSpPr>
            <a:spLocks noChangeShapeType="1"/>
          </p:cNvSpPr>
          <p:nvPr userDrawn="1"/>
        </p:nvSpPr>
        <p:spPr bwMode="auto">
          <a:xfrm flipH="1" flipV="1">
            <a:off x="9602107" y="5257799"/>
            <a:ext cx="0" cy="435918"/>
          </a:xfrm>
          <a:prstGeom prst="line">
            <a:avLst/>
          </a:prstGeom>
          <a:noFill/>
          <a:ln w="25400" cap="sq" cmpd="sng">
            <a:solidFill>
              <a:srgbClr val="DCDEE0"/>
            </a:solidFill>
            <a:prstDash val="solid"/>
            <a:round/>
            <a:headEnd type="non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defTabSz="171436">
              <a:defRPr/>
            </a:pPr>
            <a:endParaRPr lang="es-ES" sz="499">
              <a:solidFill>
                <a:srgbClr val="000000"/>
              </a:solidFill>
              <a:latin typeface="Helvetica" charset="0"/>
              <a:cs typeface="Helvetica" charset="0"/>
              <a:sym typeface="Helvetica" charset="0"/>
            </a:endParaRPr>
          </a:p>
        </p:txBody>
      </p:sp>
      <p:sp>
        <p:nvSpPr>
          <p:cNvPr id="41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449050" y="179388"/>
            <a:ext cx="407988" cy="361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802" b="1">
                <a:solidFill>
                  <a:schemeClr val="tx1">
                    <a:alpha val="50000"/>
                  </a:schemeClr>
                </a:solidFill>
                <a:latin typeface="+mj-lt"/>
              </a:defRPr>
            </a:lvl1pPr>
          </a:lstStyle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0" name="Прямоугольный треугольник 49"/>
          <p:cNvSpPr/>
          <p:nvPr userDrawn="1"/>
        </p:nvSpPr>
        <p:spPr bwMode="auto">
          <a:xfrm flipH="1">
            <a:off x="11190316" y="5775325"/>
            <a:ext cx="1001684" cy="1082675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dirty="0"/>
          </a:p>
        </p:txBody>
      </p:sp>
      <p:sp>
        <p:nvSpPr>
          <p:cNvPr id="38" name="Текст 7">
            <a:extLst>
              <a:ext uri="{FF2B5EF4-FFF2-40B4-BE49-F238E27FC236}">
                <a16:creationId xmlns:a16="http://schemas.microsoft.com/office/drawing/2014/main" id="{42AAFBF6-485F-1340-9464-1221E7C13E1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34963" y="179388"/>
            <a:ext cx="1439862" cy="361950"/>
          </a:xfrm>
        </p:spPr>
        <p:txBody>
          <a:bodyPr tIns="0" anchor="ctr" anchorCtr="0">
            <a:noAutofit/>
          </a:bodyPr>
          <a:lstStyle>
            <a:lvl1pPr marL="0" marR="0" indent="0" algn="l" defTabSz="906876" rtl="0" eaLnBrk="1" fontAlgn="auto" latinLnBrk="0" hangingPunct="1">
              <a:lnSpc>
                <a:spcPct val="100000"/>
              </a:lnSpc>
              <a:spcBef>
                <a:spcPts val="496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 sz="800" b="0" spc="300" baseline="0">
                <a:solidFill>
                  <a:schemeClr val="tx1">
                    <a:alpha val="80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Building Your Data Lake</a:t>
            </a:r>
          </a:p>
          <a:p>
            <a:pPr lvl="0"/>
            <a:endParaRPr lang="en-US" dirty="0"/>
          </a:p>
        </p:txBody>
      </p:sp>
      <p:pic>
        <p:nvPicPr>
          <p:cNvPr id="39" name="그림 38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7982" y="179103"/>
            <a:ext cx="1361256" cy="680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06049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6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6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7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1" presetClass="entr" presetSubtype="1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1" dur="3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5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300" fill="hold"/>
                                        <p:tgtEl>
                                          <p:spTgt spid="1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300" fill="hold"/>
                                        <p:tgtEl>
                                          <p:spTgt spid="1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300"/>
                                        <p:tgtEl>
                                          <p:spTgt spid="1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" presetClass="entr" presetSubtype="4" decel="5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6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6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17" presetClass="entr" presetSubtype="4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1" presetClass="entr" presetSubtype="1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3" dur="3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5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300" fill="hold"/>
                                        <p:tgtEl>
                                          <p:spTgt spid="1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300" fill="hold"/>
                                        <p:tgtEl>
                                          <p:spTgt spid="1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300"/>
                                        <p:tgtEl>
                                          <p:spTgt spid="1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" presetClass="entr" presetSubtype="4" decel="5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6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6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17" presetClass="entr" presetSubtype="4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1" presetClass="entr" presetSubtype="1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5" dur="3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55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300" fill="hold"/>
                                        <p:tgtEl>
                                          <p:spTgt spid="1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300" fill="hold"/>
                                        <p:tgtEl>
                                          <p:spTgt spid="1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300"/>
                                        <p:tgtEl>
                                          <p:spTgt spid="1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" presetClass="entr" presetSubtype="4" decel="5000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decel="10000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6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6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17" presetClass="entr" presetSubtype="4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1" presetClass="entr" presetSubtype="1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7" dur="3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55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300" fill="hold"/>
                                        <p:tgtEl>
                                          <p:spTgt spid="1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300" fill="hold"/>
                                        <p:tgtEl>
                                          <p:spTgt spid="1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300"/>
                                        <p:tgtEl>
                                          <p:spTgt spid="1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" presetClass="entr" presetSubtype="4" decel="5000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4" decel="10000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6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6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17" presetClass="entr" presetSubtype="4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21" presetClass="entr" presetSubtype="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9" dur="3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55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300" fill="hold"/>
                                        <p:tgtEl>
                                          <p:spTgt spid="1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300" fill="hold"/>
                                        <p:tgtEl>
                                          <p:spTgt spid="1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300"/>
                                        <p:tgtEl>
                                          <p:spTgt spid="1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" presetClass="entr" presetSubtype="4" decel="5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9" presetID="2" presetClass="entr" presetSubtype="4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6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6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3" presetID="17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21" presetClass="entr" presetSubtype="1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1" dur="3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55" presetClass="entr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4" dur="300" fill="hold"/>
                                        <p:tgtEl>
                                          <p:spTgt spid="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300" fill="hold"/>
                                        <p:tgtEl>
                                          <p:spTgt spid="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6" dur="300"/>
                                        <p:tgtEl>
                                          <p:spTgt spid="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27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6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6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Graphic spid="121" grpId="0">
        <p:bldAsOne/>
      </p:bldGraphic>
      <p:bldP spid="122" grpId="0" build="p">
        <p:tmplLst>
          <p:tmpl lvl="1">
            <p:tnLst>
              <p:par>
                <p:cTn presetID="55" presetClass="entr" presetSubtype="0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2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strVal val="#ppt_w*0.7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2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3" grpId="0" animBg="1"/>
      <p:bldP spid="124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600" fill="hold"/>
                        <p:tgtEl>
                          <p:spTgt spid="1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600" fill="hold"/>
                        <p:tgtEl>
                          <p:spTgt spid="1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Graphic spid="126" grpId="0">
        <p:bldAsOne/>
      </p:bldGraphic>
      <p:bldP spid="127" grpId="0" build="p">
        <p:tmplLst>
          <p:tmpl lvl="1">
            <p:tnLst>
              <p:par>
                <p:cTn presetID="55" presetClass="entr" presetSubtype="0" fill="hold" nodeType="withEffect">
                  <p:stCondLst>
                    <p:cond delay="6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2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strVal val="#ppt_w*0.7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2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8" grpId="0" animBg="1"/>
      <p:bldP spid="129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6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600" fill="hold"/>
                        <p:tgtEl>
                          <p:spTgt spid="1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600" fill="hold"/>
                        <p:tgtEl>
                          <p:spTgt spid="1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Graphic spid="131" grpId="0">
        <p:bldAsOne/>
      </p:bldGraphic>
      <p:bldP spid="132" grpId="0" build="p">
        <p:tmplLst>
          <p:tmpl lvl="1">
            <p:tnLst>
              <p:par>
                <p:cTn presetID="55" presetClass="entr" presetSubtype="0" fill="hold" nodeType="withEffect">
                  <p:stCondLst>
                    <p:cond delay="9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3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strVal val="#ppt_w*0.7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3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3" grpId="0" animBg="1"/>
      <p:bldP spid="134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9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600" fill="hold"/>
                        <p:tgtEl>
                          <p:spTgt spid="1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600" fill="hold"/>
                        <p:tgtEl>
                          <p:spTgt spid="1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Graphic spid="136" grpId="0">
        <p:bldAsOne/>
      </p:bldGraphic>
      <p:bldP spid="137" grpId="0" build="p">
        <p:tmplLst>
          <p:tmpl lvl="1">
            <p:tnLst>
              <p:par>
                <p:cTn presetID="55" presetClass="entr" presetSubtype="0" fill="hold" nodeType="withEffect">
                  <p:stCondLst>
                    <p:cond delay="1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3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strVal val="#ppt_w*0.7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3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8" grpId="0" animBg="1"/>
      <p:bldP spid="139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1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600" fill="hold"/>
                        <p:tgtEl>
                          <p:spTgt spid="13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600" fill="hold"/>
                        <p:tgtEl>
                          <p:spTgt spid="13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Graphic spid="141" grpId="0">
        <p:bldAsOne/>
      </p:bldGraphic>
      <p:bldP spid="142" grpId="0" build="p">
        <p:tmplLst>
          <p:tmpl lvl="1">
            <p:tnLst>
              <p:par>
                <p:cTn presetID="55" presetClass="entr" presetSubtype="0" fill="hold" nodeType="withEffect">
                  <p:stCondLst>
                    <p:cond delay="1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4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strVal val="#ppt_w*0.7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4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3" grpId="0" animBg="1"/>
      <p:bldP spid="144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1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600" fill="hold"/>
                        <p:tgtEl>
                          <p:spTgt spid="14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600" fill="hold"/>
                        <p:tgtEl>
                          <p:spTgt spid="14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Graphic spid="146" grpId="0">
        <p:bldAsOne/>
      </p:bldGraphic>
      <p:bldP spid="147" grpId="0" build="p">
        <p:tmplLst>
          <p:tmpl lvl="1">
            <p:tnLst>
              <p:par>
                <p:cTn presetID="55" presetClass="entr" presetSubtype="0" fill="hold" nodeType="withEffect">
                  <p:stCondLst>
                    <p:cond delay="1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4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strVal val="#ppt_w*0.7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4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4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4" grpId="0" animBg="1"/>
      <p:bldP spid="125" grpId="0" animBg="1"/>
      <p:bldP spid="130" grpId="0" animBg="1"/>
      <p:bldP spid="135" grpId="0" animBg="1"/>
      <p:bldP spid="140" grpId="0" animBg="1"/>
      <p:bldP spid="145" grpId="0" animBg="1"/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2202E89C-D2EA-4804-AC66-E704173359D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526958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9CF92F4-8DCB-4E8B-B664-E16C1D18481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07922" y="1"/>
            <a:ext cx="4782164" cy="6135329"/>
          </a:xfrm>
          <a:custGeom>
            <a:avLst/>
            <a:gdLst>
              <a:gd name="connsiteX0" fmla="*/ 1753829 w 4782164"/>
              <a:gd name="connsiteY0" fmla="*/ 0 h 6135329"/>
              <a:gd name="connsiteX1" fmla="*/ 4782164 w 4782164"/>
              <a:gd name="connsiteY1" fmla="*/ 0 h 6135329"/>
              <a:gd name="connsiteX2" fmla="*/ 4782164 w 4782164"/>
              <a:gd name="connsiteY2" fmla="*/ 6135329 h 6135329"/>
              <a:gd name="connsiteX3" fmla="*/ 1753829 w 4782164"/>
              <a:gd name="connsiteY3" fmla="*/ 6135329 h 6135329"/>
              <a:gd name="connsiteX4" fmla="*/ 0 w 4782164"/>
              <a:gd name="connsiteY4" fmla="*/ 0 h 6135329"/>
              <a:gd name="connsiteX5" fmla="*/ 1563329 w 4782164"/>
              <a:gd name="connsiteY5" fmla="*/ 0 h 6135329"/>
              <a:gd name="connsiteX6" fmla="*/ 1563329 w 4782164"/>
              <a:gd name="connsiteY6" fmla="*/ 6135329 h 6135329"/>
              <a:gd name="connsiteX7" fmla="*/ 0 w 4782164"/>
              <a:gd name="connsiteY7" fmla="*/ 6135329 h 6135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82164" h="6135329">
                <a:moveTo>
                  <a:pt x="1753829" y="0"/>
                </a:moveTo>
                <a:lnTo>
                  <a:pt x="4782164" y="0"/>
                </a:lnTo>
                <a:lnTo>
                  <a:pt x="4782164" y="6135329"/>
                </a:lnTo>
                <a:lnTo>
                  <a:pt x="1753829" y="6135329"/>
                </a:lnTo>
                <a:close/>
                <a:moveTo>
                  <a:pt x="0" y="0"/>
                </a:moveTo>
                <a:lnTo>
                  <a:pt x="1563329" y="0"/>
                </a:lnTo>
                <a:lnTo>
                  <a:pt x="1563329" y="6135329"/>
                </a:lnTo>
                <a:lnTo>
                  <a:pt x="0" y="6135329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526631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8F41339-01BC-4978-8E50-C2F841CA40E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761448" y="1"/>
            <a:ext cx="5624308" cy="4194174"/>
          </a:xfrm>
          <a:custGeom>
            <a:avLst/>
            <a:gdLst>
              <a:gd name="connsiteX0" fmla="*/ 1363955 w 5624308"/>
              <a:gd name="connsiteY0" fmla="*/ 0 h 4194174"/>
              <a:gd name="connsiteX1" fmla="*/ 4260354 w 5624308"/>
              <a:gd name="connsiteY1" fmla="*/ 0 h 4194174"/>
              <a:gd name="connsiteX2" fmla="*/ 5624308 w 5624308"/>
              <a:gd name="connsiteY2" fmla="*/ 1369885 h 4194174"/>
              <a:gd name="connsiteX3" fmla="*/ 2812245 w 5624308"/>
              <a:gd name="connsiteY3" fmla="*/ 4194174 h 4194174"/>
              <a:gd name="connsiteX4" fmla="*/ 2812063 w 5624308"/>
              <a:gd name="connsiteY4" fmla="*/ 4194174 h 4194174"/>
              <a:gd name="connsiteX5" fmla="*/ 0 w 5624308"/>
              <a:gd name="connsiteY5" fmla="*/ 1369885 h 4194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24308" h="4194174">
                <a:moveTo>
                  <a:pt x="1363955" y="0"/>
                </a:moveTo>
                <a:lnTo>
                  <a:pt x="4260354" y="0"/>
                </a:lnTo>
                <a:lnTo>
                  <a:pt x="5624308" y="1369885"/>
                </a:lnTo>
                <a:lnTo>
                  <a:pt x="2812245" y="4194174"/>
                </a:lnTo>
                <a:lnTo>
                  <a:pt x="2812063" y="4194174"/>
                </a:lnTo>
                <a:lnTo>
                  <a:pt x="0" y="1369885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3A6476F3-E22F-4316-BD44-6756F62FA46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880800" y="2227869"/>
            <a:ext cx="3440405" cy="3455365"/>
          </a:xfrm>
          <a:custGeom>
            <a:avLst/>
            <a:gdLst>
              <a:gd name="connsiteX0" fmla="*/ 1700107 w 3440405"/>
              <a:gd name="connsiteY0" fmla="*/ 762076 h 3455365"/>
              <a:gd name="connsiteX1" fmla="*/ 2648721 w 3440405"/>
              <a:gd name="connsiteY1" fmla="*/ 1714816 h 3455365"/>
              <a:gd name="connsiteX2" fmla="*/ 1700107 w 3440405"/>
              <a:gd name="connsiteY2" fmla="*/ 2667556 h 3455365"/>
              <a:gd name="connsiteX3" fmla="*/ 751491 w 3440405"/>
              <a:gd name="connsiteY3" fmla="*/ 1714816 h 3455365"/>
              <a:gd name="connsiteX4" fmla="*/ 1726596 w 3440405"/>
              <a:gd name="connsiteY4" fmla="*/ 459042 h 3455365"/>
              <a:gd name="connsiteX5" fmla="*/ 459042 w 3440405"/>
              <a:gd name="connsiteY5" fmla="*/ 1732108 h 3455365"/>
              <a:gd name="connsiteX6" fmla="*/ 1726596 w 3440405"/>
              <a:gd name="connsiteY6" fmla="*/ 3005174 h 3455365"/>
              <a:gd name="connsiteX7" fmla="*/ 2994150 w 3440405"/>
              <a:gd name="connsiteY7" fmla="*/ 1732108 h 3455365"/>
              <a:gd name="connsiteX8" fmla="*/ 1720203 w 3440405"/>
              <a:gd name="connsiteY8" fmla="*/ 0 h 3455365"/>
              <a:gd name="connsiteX9" fmla="*/ 3440405 w 3440405"/>
              <a:gd name="connsiteY9" fmla="*/ 1727683 h 3455365"/>
              <a:gd name="connsiteX10" fmla="*/ 1720203 w 3440405"/>
              <a:gd name="connsiteY10" fmla="*/ 3455365 h 3455365"/>
              <a:gd name="connsiteX11" fmla="*/ 0 w 3440405"/>
              <a:gd name="connsiteY11" fmla="*/ 1727683 h 34553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440405" h="3455365">
                <a:moveTo>
                  <a:pt x="1700107" y="762076"/>
                </a:moveTo>
                <a:lnTo>
                  <a:pt x="2648721" y="1714816"/>
                </a:lnTo>
                <a:lnTo>
                  <a:pt x="1700107" y="2667556"/>
                </a:lnTo>
                <a:lnTo>
                  <a:pt x="751491" y="1714816"/>
                </a:lnTo>
                <a:close/>
                <a:moveTo>
                  <a:pt x="1726596" y="459042"/>
                </a:moveTo>
                <a:lnTo>
                  <a:pt x="459042" y="1732108"/>
                </a:lnTo>
                <a:lnTo>
                  <a:pt x="1726596" y="3005174"/>
                </a:lnTo>
                <a:lnTo>
                  <a:pt x="2994150" y="1732108"/>
                </a:lnTo>
                <a:close/>
                <a:moveTo>
                  <a:pt x="1720203" y="0"/>
                </a:moveTo>
                <a:lnTo>
                  <a:pt x="3440405" y="1727683"/>
                </a:lnTo>
                <a:lnTo>
                  <a:pt x="1720203" y="3455365"/>
                </a:lnTo>
                <a:lnTo>
                  <a:pt x="0" y="1727683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552700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1455C8CE-6256-4AEB-8C56-74DCE5822FA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8931" y="459658"/>
            <a:ext cx="5447070" cy="5938682"/>
          </a:xfrm>
          <a:custGeom>
            <a:avLst/>
            <a:gdLst>
              <a:gd name="connsiteX0" fmla="*/ 4047543 w 5447070"/>
              <a:gd name="connsiteY0" fmla="*/ 0 h 5938682"/>
              <a:gd name="connsiteX1" fmla="*/ 4759166 w 5447070"/>
              <a:gd name="connsiteY1" fmla="*/ 0 h 5938682"/>
              <a:gd name="connsiteX2" fmla="*/ 4759166 w 5447070"/>
              <a:gd name="connsiteY2" fmla="*/ 508819 h 5938682"/>
              <a:gd name="connsiteX3" fmla="*/ 5447070 w 5447070"/>
              <a:gd name="connsiteY3" fmla="*/ 508819 h 5938682"/>
              <a:gd name="connsiteX4" fmla="*/ 5447070 w 5447070"/>
              <a:gd name="connsiteY4" fmla="*/ 5641257 h 5938682"/>
              <a:gd name="connsiteX5" fmla="*/ 4735448 w 5447070"/>
              <a:gd name="connsiteY5" fmla="*/ 5641257 h 5938682"/>
              <a:gd name="connsiteX6" fmla="*/ 4735448 w 5447070"/>
              <a:gd name="connsiteY6" fmla="*/ 4778478 h 5938682"/>
              <a:gd name="connsiteX7" fmla="*/ 4094985 w 5447070"/>
              <a:gd name="connsiteY7" fmla="*/ 4778478 h 5938682"/>
              <a:gd name="connsiteX8" fmla="*/ 4094985 w 5447070"/>
              <a:gd name="connsiteY8" fmla="*/ 5914103 h 5938682"/>
              <a:gd name="connsiteX9" fmla="*/ 3383363 w 5447070"/>
              <a:gd name="connsiteY9" fmla="*/ 5914103 h 5938682"/>
              <a:gd name="connsiteX10" fmla="*/ 3383363 w 5447070"/>
              <a:gd name="connsiteY10" fmla="*/ 5368412 h 5938682"/>
              <a:gd name="connsiteX11" fmla="*/ 2747255 w 5447070"/>
              <a:gd name="connsiteY11" fmla="*/ 5368412 h 5938682"/>
              <a:gd name="connsiteX12" fmla="*/ 2747255 w 5447070"/>
              <a:gd name="connsiteY12" fmla="*/ 5665836 h 5938682"/>
              <a:gd name="connsiteX13" fmla="*/ 2035632 w 5447070"/>
              <a:gd name="connsiteY13" fmla="*/ 5665836 h 5938682"/>
              <a:gd name="connsiteX14" fmla="*/ 2035632 w 5447070"/>
              <a:gd name="connsiteY14" fmla="*/ 4803057 h 5938682"/>
              <a:gd name="connsiteX15" fmla="*/ 1395170 w 5447070"/>
              <a:gd name="connsiteY15" fmla="*/ 4803057 h 5938682"/>
              <a:gd name="connsiteX16" fmla="*/ 1395170 w 5447070"/>
              <a:gd name="connsiteY16" fmla="*/ 5938682 h 5938682"/>
              <a:gd name="connsiteX17" fmla="*/ 683548 w 5447070"/>
              <a:gd name="connsiteY17" fmla="*/ 5938682 h 5938682"/>
              <a:gd name="connsiteX18" fmla="*/ 683548 w 5447070"/>
              <a:gd name="connsiteY18" fmla="*/ 5392991 h 5938682"/>
              <a:gd name="connsiteX19" fmla="*/ 0 w 5447070"/>
              <a:gd name="connsiteY19" fmla="*/ 5392991 h 5938682"/>
              <a:gd name="connsiteX20" fmla="*/ 0 w 5447070"/>
              <a:gd name="connsiteY20" fmla="*/ 260553 h 5938682"/>
              <a:gd name="connsiteX21" fmla="*/ 711623 w 5447070"/>
              <a:gd name="connsiteY21" fmla="*/ 260553 h 5938682"/>
              <a:gd name="connsiteX22" fmla="*/ 711623 w 5447070"/>
              <a:gd name="connsiteY22" fmla="*/ 806244 h 5938682"/>
              <a:gd name="connsiteX23" fmla="*/ 1347728 w 5447070"/>
              <a:gd name="connsiteY23" fmla="*/ 806244 h 5938682"/>
              <a:gd name="connsiteX24" fmla="*/ 1347728 w 5447070"/>
              <a:gd name="connsiteY24" fmla="*/ 24579 h 5938682"/>
              <a:gd name="connsiteX25" fmla="*/ 2059351 w 5447070"/>
              <a:gd name="connsiteY25" fmla="*/ 24579 h 5938682"/>
              <a:gd name="connsiteX26" fmla="*/ 2059351 w 5447070"/>
              <a:gd name="connsiteY26" fmla="*/ 533397 h 5938682"/>
              <a:gd name="connsiteX27" fmla="*/ 2699815 w 5447070"/>
              <a:gd name="connsiteY27" fmla="*/ 533397 h 5938682"/>
              <a:gd name="connsiteX28" fmla="*/ 2699815 w 5447070"/>
              <a:gd name="connsiteY28" fmla="*/ 235973 h 5938682"/>
              <a:gd name="connsiteX29" fmla="*/ 3411438 w 5447070"/>
              <a:gd name="connsiteY29" fmla="*/ 235973 h 5938682"/>
              <a:gd name="connsiteX30" fmla="*/ 3411438 w 5447070"/>
              <a:gd name="connsiteY30" fmla="*/ 781664 h 5938682"/>
              <a:gd name="connsiteX31" fmla="*/ 4047543 w 5447070"/>
              <a:gd name="connsiteY31" fmla="*/ 781664 h 5938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5447070" h="5938682">
                <a:moveTo>
                  <a:pt x="4047543" y="0"/>
                </a:moveTo>
                <a:lnTo>
                  <a:pt x="4759166" y="0"/>
                </a:lnTo>
                <a:lnTo>
                  <a:pt x="4759166" y="508819"/>
                </a:lnTo>
                <a:lnTo>
                  <a:pt x="5447070" y="508819"/>
                </a:lnTo>
                <a:lnTo>
                  <a:pt x="5447070" y="5641257"/>
                </a:lnTo>
                <a:lnTo>
                  <a:pt x="4735448" y="5641257"/>
                </a:lnTo>
                <a:lnTo>
                  <a:pt x="4735448" y="4778478"/>
                </a:lnTo>
                <a:lnTo>
                  <a:pt x="4094985" y="4778478"/>
                </a:lnTo>
                <a:lnTo>
                  <a:pt x="4094985" y="5914103"/>
                </a:lnTo>
                <a:lnTo>
                  <a:pt x="3383363" y="5914103"/>
                </a:lnTo>
                <a:lnTo>
                  <a:pt x="3383363" y="5368412"/>
                </a:lnTo>
                <a:lnTo>
                  <a:pt x="2747255" y="5368412"/>
                </a:lnTo>
                <a:lnTo>
                  <a:pt x="2747255" y="5665836"/>
                </a:lnTo>
                <a:lnTo>
                  <a:pt x="2035632" y="5665836"/>
                </a:lnTo>
                <a:lnTo>
                  <a:pt x="2035632" y="4803057"/>
                </a:lnTo>
                <a:lnTo>
                  <a:pt x="1395170" y="4803057"/>
                </a:lnTo>
                <a:lnTo>
                  <a:pt x="1395170" y="5938682"/>
                </a:lnTo>
                <a:lnTo>
                  <a:pt x="683548" y="5938682"/>
                </a:lnTo>
                <a:lnTo>
                  <a:pt x="683548" y="5392991"/>
                </a:lnTo>
                <a:lnTo>
                  <a:pt x="0" y="5392991"/>
                </a:lnTo>
                <a:lnTo>
                  <a:pt x="0" y="260553"/>
                </a:lnTo>
                <a:lnTo>
                  <a:pt x="711623" y="260553"/>
                </a:lnTo>
                <a:lnTo>
                  <a:pt x="711623" y="806244"/>
                </a:lnTo>
                <a:lnTo>
                  <a:pt x="1347728" y="806244"/>
                </a:lnTo>
                <a:lnTo>
                  <a:pt x="1347728" y="24579"/>
                </a:lnTo>
                <a:lnTo>
                  <a:pt x="2059351" y="24579"/>
                </a:lnTo>
                <a:lnTo>
                  <a:pt x="2059351" y="533397"/>
                </a:lnTo>
                <a:lnTo>
                  <a:pt x="2699815" y="533397"/>
                </a:lnTo>
                <a:lnTo>
                  <a:pt x="2699815" y="235973"/>
                </a:lnTo>
                <a:lnTo>
                  <a:pt x="3411438" y="235973"/>
                </a:lnTo>
                <a:lnTo>
                  <a:pt x="3411438" y="781664"/>
                </a:lnTo>
                <a:lnTo>
                  <a:pt x="4047543" y="781664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522186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AA9307A8-F69B-48A7-A254-43F0A727F91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18828" y="1"/>
            <a:ext cx="5973173" cy="6921291"/>
          </a:xfrm>
          <a:custGeom>
            <a:avLst/>
            <a:gdLst>
              <a:gd name="connsiteX0" fmla="*/ 4018253 w 5973173"/>
              <a:gd name="connsiteY0" fmla="*/ 4375960 h 6921291"/>
              <a:gd name="connsiteX1" fmla="*/ 5472198 w 5973173"/>
              <a:gd name="connsiteY1" fmla="*/ 5829905 h 6921291"/>
              <a:gd name="connsiteX2" fmla="*/ 4380813 w 5973173"/>
              <a:gd name="connsiteY2" fmla="*/ 6921291 h 6921291"/>
              <a:gd name="connsiteX3" fmla="*/ 3655692 w 5973173"/>
              <a:gd name="connsiteY3" fmla="*/ 6921290 h 6921291"/>
              <a:gd name="connsiteX4" fmla="*/ 2564306 w 5973173"/>
              <a:gd name="connsiteY4" fmla="*/ 5829905 h 6921291"/>
              <a:gd name="connsiteX5" fmla="*/ 1534512 w 5973173"/>
              <a:gd name="connsiteY5" fmla="*/ 3527074 h 6921291"/>
              <a:gd name="connsiteX6" fmla="*/ 2988458 w 5973173"/>
              <a:gd name="connsiteY6" fmla="*/ 4981020 h 6921291"/>
              <a:gd name="connsiteX7" fmla="*/ 1534512 w 5973173"/>
              <a:gd name="connsiteY7" fmla="*/ 6434965 h 6921291"/>
              <a:gd name="connsiteX8" fmla="*/ 80567 w 5973173"/>
              <a:gd name="connsiteY8" fmla="*/ 4981020 h 6921291"/>
              <a:gd name="connsiteX9" fmla="*/ 5247041 w 5973173"/>
              <a:gd name="connsiteY9" fmla="*/ 3164201 h 6921291"/>
              <a:gd name="connsiteX10" fmla="*/ 5973173 w 5973173"/>
              <a:gd name="connsiteY10" fmla="*/ 3890334 h 6921291"/>
              <a:gd name="connsiteX11" fmla="*/ 5973173 w 5973173"/>
              <a:gd name="connsiteY11" fmla="*/ 4491882 h 6921291"/>
              <a:gd name="connsiteX12" fmla="*/ 5247041 w 5973173"/>
              <a:gd name="connsiteY12" fmla="*/ 5218014 h 6921291"/>
              <a:gd name="connsiteX13" fmla="*/ 4220134 w 5973173"/>
              <a:gd name="connsiteY13" fmla="*/ 4191108 h 6921291"/>
              <a:gd name="connsiteX14" fmla="*/ 810887 w 5973173"/>
              <a:gd name="connsiteY14" fmla="*/ 2237939 h 6921291"/>
              <a:gd name="connsiteX15" fmla="*/ 1621773 w 5973173"/>
              <a:gd name="connsiteY15" fmla="*/ 3048825 h 6921291"/>
              <a:gd name="connsiteX16" fmla="*/ 810886 w 5973173"/>
              <a:gd name="connsiteY16" fmla="*/ 3859712 h 6921291"/>
              <a:gd name="connsiteX17" fmla="*/ 0 w 5973173"/>
              <a:gd name="connsiteY17" fmla="*/ 3048826 h 6921291"/>
              <a:gd name="connsiteX18" fmla="*/ 3190339 w 5973173"/>
              <a:gd name="connsiteY18" fmla="*/ 1888277 h 6921291"/>
              <a:gd name="connsiteX19" fmla="*/ 4644284 w 5973173"/>
              <a:gd name="connsiteY19" fmla="*/ 3342222 h 6921291"/>
              <a:gd name="connsiteX20" fmla="*/ 3190339 w 5973173"/>
              <a:gd name="connsiteY20" fmla="*/ 4796167 h 6921291"/>
              <a:gd name="connsiteX21" fmla="*/ 1736393 w 5973173"/>
              <a:gd name="connsiteY21" fmla="*/ 3342222 h 6921291"/>
              <a:gd name="connsiteX22" fmla="*/ 4846162 w 5973173"/>
              <a:gd name="connsiteY22" fmla="*/ 249479 h 6921291"/>
              <a:gd name="connsiteX23" fmla="*/ 5973172 w 5973173"/>
              <a:gd name="connsiteY23" fmla="*/ 1376490 h 6921291"/>
              <a:gd name="connsiteX24" fmla="*/ 5973172 w 5973173"/>
              <a:gd name="connsiteY24" fmla="*/ 2030360 h 6921291"/>
              <a:gd name="connsiteX25" fmla="*/ 4846162 w 5973173"/>
              <a:gd name="connsiteY25" fmla="*/ 3157370 h 6921291"/>
              <a:gd name="connsiteX26" fmla="*/ 3392216 w 5973173"/>
              <a:gd name="connsiteY26" fmla="*/ 1703425 h 6921291"/>
              <a:gd name="connsiteX27" fmla="*/ 1136986 w 5973173"/>
              <a:gd name="connsiteY27" fmla="*/ 0 h 6921291"/>
              <a:gd name="connsiteX28" fmla="*/ 2538604 w 5973173"/>
              <a:gd name="connsiteY28" fmla="*/ 0 h 6921291"/>
              <a:gd name="connsiteX29" fmla="*/ 3608400 w 5973173"/>
              <a:gd name="connsiteY29" fmla="*/ 1069797 h 6921291"/>
              <a:gd name="connsiteX30" fmla="*/ 1837795 w 5973173"/>
              <a:gd name="connsiteY30" fmla="*/ 2840403 h 6921291"/>
              <a:gd name="connsiteX31" fmla="*/ 67189 w 5973173"/>
              <a:gd name="connsiteY31" fmla="*/ 1069797 h 69212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5973173" h="6921291">
                <a:moveTo>
                  <a:pt x="4018253" y="4375960"/>
                </a:moveTo>
                <a:lnTo>
                  <a:pt x="5472198" y="5829905"/>
                </a:lnTo>
                <a:lnTo>
                  <a:pt x="4380813" y="6921291"/>
                </a:lnTo>
                <a:lnTo>
                  <a:pt x="3655692" y="6921290"/>
                </a:lnTo>
                <a:lnTo>
                  <a:pt x="2564306" y="5829905"/>
                </a:lnTo>
                <a:close/>
                <a:moveTo>
                  <a:pt x="1534512" y="3527074"/>
                </a:moveTo>
                <a:lnTo>
                  <a:pt x="2988458" y="4981020"/>
                </a:lnTo>
                <a:lnTo>
                  <a:pt x="1534512" y="6434965"/>
                </a:lnTo>
                <a:lnTo>
                  <a:pt x="80567" y="4981020"/>
                </a:lnTo>
                <a:close/>
                <a:moveTo>
                  <a:pt x="5247041" y="3164201"/>
                </a:moveTo>
                <a:lnTo>
                  <a:pt x="5973173" y="3890334"/>
                </a:lnTo>
                <a:lnTo>
                  <a:pt x="5973173" y="4491882"/>
                </a:lnTo>
                <a:lnTo>
                  <a:pt x="5247041" y="5218014"/>
                </a:lnTo>
                <a:lnTo>
                  <a:pt x="4220134" y="4191108"/>
                </a:lnTo>
                <a:close/>
                <a:moveTo>
                  <a:pt x="810887" y="2237939"/>
                </a:moveTo>
                <a:lnTo>
                  <a:pt x="1621773" y="3048825"/>
                </a:lnTo>
                <a:lnTo>
                  <a:pt x="810886" y="3859712"/>
                </a:lnTo>
                <a:lnTo>
                  <a:pt x="0" y="3048826"/>
                </a:lnTo>
                <a:close/>
                <a:moveTo>
                  <a:pt x="3190339" y="1888277"/>
                </a:moveTo>
                <a:lnTo>
                  <a:pt x="4644284" y="3342222"/>
                </a:lnTo>
                <a:lnTo>
                  <a:pt x="3190339" y="4796167"/>
                </a:lnTo>
                <a:lnTo>
                  <a:pt x="1736393" y="3342222"/>
                </a:lnTo>
                <a:close/>
                <a:moveTo>
                  <a:pt x="4846162" y="249479"/>
                </a:moveTo>
                <a:lnTo>
                  <a:pt x="5973172" y="1376490"/>
                </a:lnTo>
                <a:lnTo>
                  <a:pt x="5973172" y="2030360"/>
                </a:lnTo>
                <a:lnTo>
                  <a:pt x="4846162" y="3157370"/>
                </a:lnTo>
                <a:lnTo>
                  <a:pt x="3392216" y="1703425"/>
                </a:lnTo>
                <a:close/>
                <a:moveTo>
                  <a:pt x="1136986" y="0"/>
                </a:moveTo>
                <a:lnTo>
                  <a:pt x="2538604" y="0"/>
                </a:lnTo>
                <a:lnTo>
                  <a:pt x="3608400" y="1069797"/>
                </a:lnTo>
                <a:lnTo>
                  <a:pt x="1837795" y="2840403"/>
                </a:lnTo>
                <a:lnTo>
                  <a:pt x="67189" y="1069797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990898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F1A33449-9ACC-47A9-82B4-EBC99F33344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1789" y="-1"/>
            <a:ext cx="6071884" cy="5115656"/>
          </a:xfrm>
          <a:custGeom>
            <a:avLst/>
            <a:gdLst>
              <a:gd name="connsiteX0" fmla="*/ 1468041 w 6071884"/>
              <a:gd name="connsiteY0" fmla="*/ 3158167 h 5115656"/>
              <a:gd name="connsiteX1" fmla="*/ 2434475 w 6071884"/>
              <a:gd name="connsiteY1" fmla="*/ 4124602 h 5115656"/>
              <a:gd name="connsiteX2" fmla="*/ 1468041 w 6071884"/>
              <a:gd name="connsiteY2" fmla="*/ 5091036 h 5115656"/>
              <a:gd name="connsiteX3" fmla="*/ 501605 w 6071884"/>
              <a:gd name="connsiteY3" fmla="*/ 4124602 h 5115656"/>
              <a:gd name="connsiteX4" fmla="*/ 3809228 w 6071884"/>
              <a:gd name="connsiteY4" fmla="*/ 2379004 h 5115656"/>
              <a:gd name="connsiteX5" fmla="*/ 5177554 w 6071884"/>
              <a:gd name="connsiteY5" fmla="*/ 3747330 h 5115656"/>
              <a:gd name="connsiteX6" fmla="*/ 3809228 w 6071884"/>
              <a:gd name="connsiteY6" fmla="*/ 5115656 h 5115656"/>
              <a:gd name="connsiteX7" fmla="*/ 2440902 w 6071884"/>
              <a:gd name="connsiteY7" fmla="*/ 3747330 h 5115656"/>
              <a:gd name="connsiteX8" fmla="*/ 0 w 6071884"/>
              <a:gd name="connsiteY8" fmla="*/ 1674102 h 5115656"/>
              <a:gd name="connsiteX9" fmla="*/ 1294071 w 6071884"/>
              <a:gd name="connsiteY9" fmla="*/ 2968173 h 5115656"/>
              <a:gd name="connsiteX10" fmla="*/ 0 w 6071884"/>
              <a:gd name="connsiteY10" fmla="*/ 4262244 h 5115656"/>
              <a:gd name="connsiteX11" fmla="*/ 2266937 w 6071884"/>
              <a:gd name="connsiteY11" fmla="*/ 820688 h 5115656"/>
              <a:gd name="connsiteX12" fmla="*/ 3635262 w 6071884"/>
              <a:gd name="connsiteY12" fmla="*/ 2189014 h 5115656"/>
              <a:gd name="connsiteX13" fmla="*/ 2266937 w 6071884"/>
              <a:gd name="connsiteY13" fmla="*/ 3557339 h 5115656"/>
              <a:gd name="connsiteX14" fmla="*/ 898611 w 6071884"/>
              <a:gd name="connsiteY14" fmla="*/ 2189014 h 5115656"/>
              <a:gd name="connsiteX15" fmla="*/ 3655322 w 6071884"/>
              <a:gd name="connsiteY15" fmla="*/ 1 h 5115656"/>
              <a:gd name="connsiteX16" fmla="*/ 5155767 w 6071884"/>
              <a:gd name="connsiteY16" fmla="*/ 1 h 5115656"/>
              <a:gd name="connsiteX17" fmla="*/ 6071884 w 6071884"/>
              <a:gd name="connsiteY17" fmla="*/ 916118 h 5115656"/>
              <a:gd name="connsiteX18" fmla="*/ 4405544 w 6071884"/>
              <a:gd name="connsiteY18" fmla="*/ 2582458 h 5115656"/>
              <a:gd name="connsiteX19" fmla="*/ 2739205 w 6071884"/>
              <a:gd name="connsiteY19" fmla="*/ 916118 h 5115656"/>
              <a:gd name="connsiteX20" fmla="*/ 1830238 w 6071884"/>
              <a:gd name="connsiteY20" fmla="*/ 1 h 5115656"/>
              <a:gd name="connsiteX21" fmla="*/ 3255872 w 6071884"/>
              <a:gd name="connsiteY21" fmla="*/ 1 h 5115656"/>
              <a:gd name="connsiteX22" fmla="*/ 2543055 w 6071884"/>
              <a:gd name="connsiteY22" fmla="*/ 712818 h 5115656"/>
              <a:gd name="connsiteX23" fmla="*/ 0 w 6071884"/>
              <a:gd name="connsiteY23" fmla="*/ 0 h 5115656"/>
              <a:gd name="connsiteX24" fmla="*/ 1462275 w 6071884"/>
              <a:gd name="connsiteY24" fmla="*/ 0 h 5115656"/>
              <a:gd name="connsiteX25" fmla="*/ 2092968 w 6071884"/>
              <a:gd name="connsiteY25" fmla="*/ 630695 h 5115656"/>
              <a:gd name="connsiteX26" fmla="*/ 724644 w 6071884"/>
              <a:gd name="connsiteY26" fmla="*/ 1999021 h 5115656"/>
              <a:gd name="connsiteX27" fmla="*/ 0 w 6071884"/>
              <a:gd name="connsiteY27" fmla="*/ 1274378 h 5115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6071884" h="5115656">
                <a:moveTo>
                  <a:pt x="1468041" y="3158167"/>
                </a:moveTo>
                <a:lnTo>
                  <a:pt x="2434475" y="4124602"/>
                </a:lnTo>
                <a:lnTo>
                  <a:pt x="1468041" y="5091036"/>
                </a:lnTo>
                <a:lnTo>
                  <a:pt x="501605" y="4124602"/>
                </a:lnTo>
                <a:close/>
                <a:moveTo>
                  <a:pt x="3809228" y="2379004"/>
                </a:moveTo>
                <a:lnTo>
                  <a:pt x="5177554" y="3747330"/>
                </a:lnTo>
                <a:lnTo>
                  <a:pt x="3809228" y="5115656"/>
                </a:lnTo>
                <a:lnTo>
                  <a:pt x="2440902" y="3747330"/>
                </a:lnTo>
                <a:close/>
                <a:moveTo>
                  <a:pt x="0" y="1674102"/>
                </a:moveTo>
                <a:lnTo>
                  <a:pt x="1294071" y="2968173"/>
                </a:lnTo>
                <a:lnTo>
                  <a:pt x="0" y="4262244"/>
                </a:lnTo>
                <a:close/>
                <a:moveTo>
                  <a:pt x="2266937" y="820688"/>
                </a:moveTo>
                <a:lnTo>
                  <a:pt x="3635262" y="2189014"/>
                </a:lnTo>
                <a:lnTo>
                  <a:pt x="2266937" y="3557339"/>
                </a:lnTo>
                <a:lnTo>
                  <a:pt x="898611" y="2189014"/>
                </a:lnTo>
                <a:close/>
                <a:moveTo>
                  <a:pt x="3655322" y="1"/>
                </a:moveTo>
                <a:lnTo>
                  <a:pt x="5155767" y="1"/>
                </a:lnTo>
                <a:lnTo>
                  <a:pt x="6071884" y="916118"/>
                </a:lnTo>
                <a:lnTo>
                  <a:pt x="4405544" y="2582458"/>
                </a:lnTo>
                <a:lnTo>
                  <a:pt x="2739205" y="916118"/>
                </a:lnTo>
                <a:close/>
                <a:moveTo>
                  <a:pt x="1830238" y="1"/>
                </a:moveTo>
                <a:lnTo>
                  <a:pt x="3255872" y="1"/>
                </a:lnTo>
                <a:lnTo>
                  <a:pt x="2543055" y="712818"/>
                </a:lnTo>
                <a:close/>
                <a:moveTo>
                  <a:pt x="0" y="0"/>
                </a:moveTo>
                <a:lnTo>
                  <a:pt x="1462275" y="0"/>
                </a:lnTo>
                <a:lnTo>
                  <a:pt x="2092968" y="630695"/>
                </a:lnTo>
                <a:lnTo>
                  <a:pt x="724644" y="1999021"/>
                </a:lnTo>
                <a:lnTo>
                  <a:pt x="0" y="1274378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169583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9D7900EA-831B-44E7-A35A-5BE45994C6E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566944" y="0"/>
            <a:ext cx="2654709" cy="6858000"/>
          </a:xfrm>
          <a:custGeom>
            <a:avLst/>
            <a:gdLst>
              <a:gd name="connsiteX0" fmla="*/ 0 w 2654709"/>
              <a:gd name="connsiteY0" fmla="*/ 0 h 6858000"/>
              <a:gd name="connsiteX1" fmla="*/ 2654709 w 2654709"/>
              <a:gd name="connsiteY1" fmla="*/ 0 h 6858000"/>
              <a:gd name="connsiteX2" fmla="*/ 2654709 w 2654709"/>
              <a:gd name="connsiteY2" fmla="*/ 6858000 h 6858000"/>
              <a:gd name="connsiteX3" fmla="*/ 0 w 265470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54709" h="6858000">
                <a:moveTo>
                  <a:pt x="0" y="0"/>
                </a:moveTo>
                <a:lnTo>
                  <a:pt x="2654709" y="0"/>
                </a:lnTo>
                <a:lnTo>
                  <a:pt x="2654709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125598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메인커버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Рисунок 17"/>
          <p:cNvSpPr>
            <a:spLocks noGrp="1"/>
          </p:cNvSpPr>
          <p:nvPr>
            <p:ph type="pic" sz="quarter" idx="43"/>
          </p:nvPr>
        </p:nvSpPr>
        <p:spPr>
          <a:xfrm>
            <a:off x="8545011" y="901700"/>
            <a:ext cx="3312027" cy="5590716"/>
          </a:xfrm>
          <a:custGeom>
            <a:avLst/>
            <a:gdLst>
              <a:gd name="connsiteX0" fmla="*/ 2887213 w 2887213"/>
              <a:gd name="connsiteY0" fmla="*/ 0 h 4873627"/>
              <a:gd name="connsiteX1" fmla="*/ 2887213 w 2887213"/>
              <a:gd name="connsiteY1" fmla="*/ 1995393 h 4873627"/>
              <a:gd name="connsiteX2" fmla="*/ 0 w 2887213"/>
              <a:gd name="connsiteY2" fmla="*/ 4873627 h 4873627"/>
              <a:gd name="connsiteX3" fmla="*/ 0 w 2887213"/>
              <a:gd name="connsiteY3" fmla="*/ 2878234 h 4873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87213" h="4873627">
                <a:moveTo>
                  <a:pt x="2887213" y="0"/>
                </a:moveTo>
                <a:lnTo>
                  <a:pt x="2887213" y="1995393"/>
                </a:lnTo>
                <a:lnTo>
                  <a:pt x="0" y="4873627"/>
                </a:lnTo>
                <a:lnTo>
                  <a:pt x="0" y="2878234"/>
                </a:lnTo>
                <a:close/>
              </a:path>
            </a:pathLst>
          </a:custGeom>
          <a:pattFill prst="pct5">
            <a:fgClr>
              <a:schemeClr val="bg1">
                <a:lumMod val="50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marR="0" indent="0" algn="ctr" defTabSz="447247" rtl="0" eaLnBrk="1" fontAlgn="auto" latinLnBrk="0" hangingPunct="1">
              <a:lnSpc>
                <a:spcPct val="150000"/>
              </a:lnSpc>
              <a:spcBef>
                <a:spcPts val="992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lvl1pPr>
          </a:lstStyle>
          <a:p>
            <a:endParaRPr lang="en-US" dirty="0"/>
          </a:p>
        </p:txBody>
      </p:sp>
      <p:sp>
        <p:nvSpPr>
          <p:cNvPr id="19" name="Рисунок 15"/>
          <p:cNvSpPr>
            <a:spLocks noGrp="1"/>
          </p:cNvSpPr>
          <p:nvPr>
            <p:ph type="pic" sz="quarter" idx="18"/>
          </p:nvPr>
        </p:nvSpPr>
        <p:spPr>
          <a:xfrm>
            <a:off x="3216275" y="179388"/>
            <a:ext cx="2879725" cy="4860986"/>
          </a:xfrm>
          <a:custGeom>
            <a:avLst/>
            <a:gdLst>
              <a:gd name="connsiteX0" fmla="*/ 2887213 w 2887213"/>
              <a:gd name="connsiteY0" fmla="*/ 0 h 4873627"/>
              <a:gd name="connsiteX1" fmla="*/ 2887213 w 2887213"/>
              <a:gd name="connsiteY1" fmla="*/ 1995393 h 4873627"/>
              <a:gd name="connsiteX2" fmla="*/ 0 w 2887213"/>
              <a:gd name="connsiteY2" fmla="*/ 4873627 h 4873627"/>
              <a:gd name="connsiteX3" fmla="*/ 0 w 2887213"/>
              <a:gd name="connsiteY3" fmla="*/ 2878234 h 4873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87213" h="4873627">
                <a:moveTo>
                  <a:pt x="2887213" y="0"/>
                </a:moveTo>
                <a:lnTo>
                  <a:pt x="2887213" y="1995393"/>
                </a:lnTo>
                <a:lnTo>
                  <a:pt x="0" y="4873627"/>
                </a:lnTo>
                <a:lnTo>
                  <a:pt x="0" y="2878234"/>
                </a:lnTo>
                <a:close/>
              </a:path>
            </a:pathLst>
          </a:custGeom>
          <a:pattFill prst="pct5">
            <a:fgClr>
              <a:schemeClr val="bg1">
                <a:lumMod val="50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marR="0" indent="0" algn="ctr" defTabSz="447247" rtl="0" eaLnBrk="1" fontAlgn="auto" latinLnBrk="0" hangingPunct="1">
              <a:lnSpc>
                <a:spcPct val="150000"/>
              </a:lnSpc>
              <a:spcBef>
                <a:spcPts val="992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lvl1pPr>
          </a:lstStyle>
          <a:p>
            <a:endParaRPr lang="en-US" dirty="0"/>
          </a:p>
        </p:txBody>
      </p:sp>
      <p:sp>
        <p:nvSpPr>
          <p:cNvPr id="11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449050" y="179388"/>
            <a:ext cx="407988" cy="361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802" b="1">
                <a:solidFill>
                  <a:schemeClr val="tx1">
                    <a:alpha val="50000"/>
                  </a:schemeClr>
                </a:solidFill>
                <a:latin typeface="+mj-lt"/>
              </a:defRPr>
            </a:lvl1pPr>
          </a:lstStyle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46" name="Прямая соединительная линия 45"/>
          <p:cNvCxnSpPr/>
          <p:nvPr userDrawn="1"/>
        </p:nvCxnSpPr>
        <p:spPr>
          <a:xfrm flipV="1">
            <a:off x="1076666" y="4511675"/>
            <a:ext cx="1443039" cy="1443037"/>
          </a:xfrm>
          <a:prstGeom prst="line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Прямая соединительная линия 46"/>
          <p:cNvCxnSpPr/>
          <p:nvPr userDrawn="1"/>
        </p:nvCxnSpPr>
        <p:spPr>
          <a:xfrm flipV="1">
            <a:off x="3927474" y="708024"/>
            <a:ext cx="728663" cy="728663"/>
          </a:xfrm>
          <a:prstGeom prst="line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Прямая соединительная линия 47"/>
          <p:cNvCxnSpPr/>
          <p:nvPr userDrawn="1"/>
        </p:nvCxnSpPr>
        <p:spPr>
          <a:xfrm flipV="1">
            <a:off x="10417175" y="914977"/>
            <a:ext cx="720726" cy="720726"/>
          </a:xfrm>
          <a:prstGeom prst="line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Рисунок 18"/>
          <p:cNvSpPr>
            <a:spLocks noGrp="1"/>
          </p:cNvSpPr>
          <p:nvPr>
            <p:ph type="pic" sz="quarter" idx="44"/>
          </p:nvPr>
        </p:nvSpPr>
        <p:spPr>
          <a:xfrm>
            <a:off x="6543677" y="3565065"/>
            <a:ext cx="1710697" cy="2887664"/>
          </a:xfrm>
          <a:custGeom>
            <a:avLst/>
            <a:gdLst>
              <a:gd name="connsiteX0" fmla="*/ 2887213 w 2887213"/>
              <a:gd name="connsiteY0" fmla="*/ 0 h 4873627"/>
              <a:gd name="connsiteX1" fmla="*/ 2887213 w 2887213"/>
              <a:gd name="connsiteY1" fmla="*/ 1995393 h 4873627"/>
              <a:gd name="connsiteX2" fmla="*/ 0 w 2887213"/>
              <a:gd name="connsiteY2" fmla="*/ 4873627 h 4873627"/>
              <a:gd name="connsiteX3" fmla="*/ 0 w 2887213"/>
              <a:gd name="connsiteY3" fmla="*/ 2878234 h 4873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87213" h="4873627">
                <a:moveTo>
                  <a:pt x="2887213" y="0"/>
                </a:moveTo>
                <a:lnTo>
                  <a:pt x="2887213" y="1995393"/>
                </a:lnTo>
                <a:lnTo>
                  <a:pt x="0" y="4873627"/>
                </a:lnTo>
                <a:lnTo>
                  <a:pt x="0" y="2878234"/>
                </a:lnTo>
                <a:close/>
              </a:path>
            </a:pathLst>
          </a:custGeom>
          <a:pattFill prst="pct5">
            <a:fgClr>
              <a:schemeClr val="bg1">
                <a:lumMod val="50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marR="0" indent="0" algn="ctr" defTabSz="447247" rtl="0" eaLnBrk="1" fontAlgn="auto" latinLnBrk="0" hangingPunct="1">
              <a:lnSpc>
                <a:spcPct val="150000"/>
              </a:lnSpc>
              <a:spcBef>
                <a:spcPts val="992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lvl1pPr>
          </a:lstStyle>
          <a:p>
            <a:endParaRPr lang="en-US" dirty="0"/>
          </a:p>
        </p:txBody>
      </p:sp>
      <p:sp>
        <p:nvSpPr>
          <p:cNvPr id="18" name="Рисунок 16"/>
          <p:cNvSpPr>
            <a:spLocks noGrp="1"/>
          </p:cNvSpPr>
          <p:nvPr>
            <p:ph type="pic" sz="quarter" idx="42"/>
          </p:nvPr>
        </p:nvSpPr>
        <p:spPr>
          <a:xfrm>
            <a:off x="4678109" y="166573"/>
            <a:ext cx="3851251" cy="6500927"/>
          </a:xfrm>
          <a:custGeom>
            <a:avLst/>
            <a:gdLst>
              <a:gd name="connsiteX0" fmla="*/ 2887213 w 2887213"/>
              <a:gd name="connsiteY0" fmla="*/ 0 h 4873627"/>
              <a:gd name="connsiteX1" fmla="*/ 2887213 w 2887213"/>
              <a:gd name="connsiteY1" fmla="*/ 1995393 h 4873627"/>
              <a:gd name="connsiteX2" fmla="*/ 0 w 2887213"/>
              <a:gd name="connsiteY2" fmla="*/ 4873627 h 4873627"/>
              <a:gd name="connsiteX3" fmla="*/ 0 w 2887213"/>
              <a:gd name="connsiteY3" fmla="*/ 2878234 h 4873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87213" h="4873627">
                <a:moveTo>
                  <a:pt x="2887213" y="0"/>
                </a:moveTo>
                <a:lnTo>
                  <a:pt x="2887213" y="1995393"/>
                </a:lnTo>
                <a:lnTo>
                  <a:pt x="0" y="4873627"/>
                </a:lnTo>
                <a:lnTo>
                  <a:pt x="0" y="2878234"/>
                </a:lnTo>
                <a:close/>
              </a:path>
            </a:pathLst>
          </a:custGeom>
          <a:pattFill prst="pct5">
            <a:fgClr>
              <a:schemeClr val="bg1">
                <a:lumMod val="50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marR="0" indent="0" algn="ctr" defTabSz="447247" rtl="0" eaLnBrk="1" fontAlgn="auto" latinLnBrk="0" hangingPunct="1">
              <a:lnSpc>
                <a:spcPct val="150000"/>
              </a:lnSpc>
              <a:spcBef>
                <a:spcPts val="992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lvl1pPr>
          </a:lstStyle>
          <a:p>
            <a:endParaRPr lang="en-US" dirty="0"/>
          </a:p>
        </p:txBody>
      </p:sp>
      <p:sp>
        <p:nvSpPr>
          <p:cNvPr id="23" name="Текст 7"/>
          <p:cNvSpPr>
            <a:spLocks noGrp="1"/>
          </p:cNvSpPr>
          <p:nvPr>
            <p:ph type="body" sz="quarter" idx="53" hasCustomPrompt="1"/>
          </p:nvPr>
        </p:nvSpPr>
        <p:spPr>
          <a:xfrm>
            <a:off x="1058866" y="6004660"/>
            <a:ext cx="3344258" cy="486519"/>
          </a:xfrm>
        </p:spPr>
        <p:txBody>
          <a:bodyPr tIns="164592">
            <a:noAutofit/>
          </a:bodyPr>
          <a:lstStyle>
            <a:lvl1pPr algn="l">
              <a:lnSpc>
                <a:spcPct val="150000"/>
              </a:lnSpc>
              <a:defRPr sz="1000" b="0" spc="300" baseline="0">
                <a:solidFill>
                  <a:schemeClr val="tx1"/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5" name="Заголовок 17"/>
          <p:cNvSpPr>
            <a:spLocks noGrp="1"/>
          </p:cNvSpPr>
          <p:nvPr>
            <p:ph type="title" hasCustomPrompt="1"/>
          </p:nvPr>
        </p:nvSpPr>
        <p:spPr>
          <a:xfrm>
            <a:off x="1054894" y="1456426"/>
            <a:ext cx="2161381" cy="323622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lnSpc>
                <a:spcPct val="70000"/>
              </a:lnSpc>
              <a:defRPr sz="5400" kern="100" spc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21" name="Прямоугольный треугольник 8">
            <a:extLst>
              <a:ext uri="{FF2B5EF4-FFF2-40B4-BE49-F238E27FC236}">
                <a16:creationId xmlns:a16="http://schemas.microsoft.com/office/drawing/2014/main" id="{3E9F18FE-6CDB-3D4D-8015-ECB85A7C17EE}"/>
              </a:ext>
            </a:extLst>
          </p:cNvPr>
          <p:cNvSpPr/>
          <p:nvPr userDrawn="1"/>
        </p:nvSpPr>
        <p:spPr bwMode="auto">
          <a:xfrm flipH="1">
            <a:off x="11190316" y="5775325"/>
            <a:ext cx="1001684" cy="1082675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dirty="0"/>
          </a:p>
        </p:txBody>
      </p:sp>
      <p:sp>
        <p:nvSpPr>
          <p:cNvPr id="24" name="Текст 7">
            <a:extLst>
              <a:ext uri="{FF2B5EF4-FFF2-40B4-BE49-F238E27FC236}">
                <a16:creationId xmlns:a16="http://schemas.microsoft.com/office/drawing/2014/main" id="{A80D2DC3-1769-CD4B-AAAA-9BD632F14EE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34963" y="179388"/>
            <a:ext cx="1439862" cy="361950"/>
          </a:xfrm>
        </p:spPr>
        <p:txBody>
          <a:bodyPr tIns="0" anchor="ctr" anchorCtr="0">
            <a:noAutofit/>
          </a:bodyPr>
          <a:lstStyle>
            <a:lvl1pPr marL="0" marR="0" indent="0" algn="l" defTabSz="906876" rtl="0" eaLnBrk="1" fontAlgn="auto" latinLnBrk="0" hangingPunct="1">
              <a:lnSpc>
                <a:spcPct val="100000"/>
              </a:lnSpc>
              <a:spcBef>
                <a:spcPts val="496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 sz="800" b="0" spc="300" baseline="0">
                <a:solidFill>
                  <a:schemeClr val="tx1">
                    <a:alpha val="80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Building Your Data Lake</a:t>
            </a:r>
          </a:p>
          <a:p>
            <a:pPr lvl="0"/>
            <a:endParaRPr lang="en-US" dirty="0"/>
          </a:p>
        </p:txBody>
      </p:sp>
      <p:pic>
        <p:nvPicPr>
          <p:cNvPr id="26" name="그림 2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7982" y="179103"/>
            <a:ext cx="1361256" cy="680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17115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2000">
        <p15:prstTrans prst="pageCurlDouble"/>
      </p:transition>
    </mc:Choice>
    <mc:Fallback xmlns=""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8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8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100"/>
                                  </p:stCondLst>
                                  <p:iterate type="lt">
                                    <p:tmPct val="2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9" grpId="0" animBg="1"/>
      <p:bldP spid="16" grpId="0" animBg="1"/>
      <p:bldP spid="18" grpId="0" animBg="1"/>
      <p:bldP spid="23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iterate type="wd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8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8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/>
    </p:bld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2CAC3969-9B96-4185-B5C1-29749A48305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75719" y="671374"/>
            <a:ext cx="4523481" cy="5615275"/>
          </a:xfrm>
          <a:custGeom>
            <a:avLst/>
            <a:gdLst>
              <a:gd name="connsiteX0" fmla="*/ 322451 w 4523481"/>
              <a:gd name="connsiteY0" fmla="*/ 943 h 5615275"/>
              <a:gd name="connsiteX1" fmla="*/ 462046 w 4523481"/>
              <a:gd name="connsiteY1" fmla="*/ 123965 h 5615275"/>
              <a:gd name="connsiteX2" fmla="*/ 678986 w 4523481"/>
              <a:gd name="connsiteY2" fmla="*/ 666421 h 5615275"/>
              <a:gd name="connsiteX3" fmla="*/ 681773 w 4523481"/>
              <a:gd name="connsiteY3" fmla="*/ 670384 h 5615275"/>
              <a:gd name="connsiteX4" fmla="*/ 697852 w 4523481"/>
              <a:gd name="connsiteY4" fmla="*/ 703070 h 5615275"/>
              <a:gd name="connsiteX5" fmla="*/ 930586 w 4523481"/>
              <a:gd name="connsiteY5" fmla="*/ 1285018 h 5615275"/>
              <a:gd name="connsiteX6" fmla="*/ 945565 w 4523481"/>
              <a:gd name="connsiteY6" fmla="*/ 1266864 h 5615275"/>
              <a:gd name="connsiteX7" fmla="*/ 1031053 w 4523481"/>
              <a:gd name="connsiteY7" fmla="*/ 1183242 h 5615275"/>
              <a:gd name="connsiteX8" fmla="*/ 990795 w 4523481"/>
              <a:gd name="connsiteY8" fmla="*/ 1082577 h 5615275"/>
              <a:gd name="connsiteX9" fmla="*/ 988008 w 4523481"/>
              <a:gd name="connsiteY9" fmla="*/ 1078615 h 5615275"/>
              <a:gd name="connsiteX10" fmla="*/ 971930 w 4523481"/>
              <a:gd name="connsiteY10" fmla="*/ 1045929 h 5615275"/>
              <a:gd name="connsiteX11" fmla="*/ 689792 w 4523481"/>
              <a:gd name="connsiteY11" fmla="*/ 340449 h 5615275"/>
              <a:gd name="connsiteX12" fmla="*/ 750470 w 4523481"/>
              <a:gd name="connsiteY12" fmla="*/ 122077 h 5615275"/>
              <a:gd name="connsiteX13" fmla="*/ 944995 w 4523481"/>
              <a:gd name="connsiteY13" fmla="*/ 238387 h 5615275"/>
              <a:gd name="connsiteX14" fmla="*/ 1161935 w 4523481"/>
              <a:gd name="connsiteY14" fmla="*/ 780842 h 5615275"/>
              <a:gd name="connsiteX15" fmla="*/ 1164722 w 4523481"/>
              <a:gd name="connsiteY15" fmla="*/ 784806 h 5615275"/>
              <a:gd name="connsiteX16" fmla="*/ 1180800 w 4523481"/>
              <a:gd name="connsiteY16" fmla="*/ 817491 h 5615275"/>
              <a:gd name="connsiteX17" fmla="*/ 1255144 w 4523481"/>
              <a:gd name="connsiteY17" fmla="*/ 1003385 h 5615275"/>
              <a:gd name="connsiteX18" fmla="*/ 1324780 w 4523481"/>
              <a:gd name="connsiteY18" fmla="*/ 955650 h 5615275"/>
              <a:gd name="connsiteX19" fmla="*/ 1626756 w 4523481"/>
              <a:gd name="connsiteY19" fmla="*/ 802845 h 5615275"/>
              <a:gd name="connsiteX20" fmla="*/ 4102270 w 4523481"/>
              <a:gd name="connsiteY20" fmla="*/ 1863974 h 5615275"/>
              <a:gd name="connsiteX21" fmla="*/ 4084401 w 4523481"/>
              <a:gd name="connsiteY21" fmla="*/ 3321499 h 5615275"/>
              <a:gd name="connsiteX22" fmla="*/ 4077114 w 4523481"/>
              <a:gd name="connsiteY22" fmla="*/ 3336482 h 5615275"/>
              <a:gd name="connsiteX23" fmla="*/ 4194247 w 4523481"/>
              <a:gd name="connsiteY23" fmla="*/ 3629369 h 5615275"/>
              <a:gd name="connsiteX24" fmla="*/ 4197136 w 4523481"/>
              <a:gd name="connsiteY24" fmla="*/ 3633478 h 5615275"/>
              <a:gd name="connsiteX25" fmla="*/ 4213808 w 4523481"/>
              <a:gd name="connsiteY25" fmla="*/ 3667370 h 5615275"/>
              <a:gd name="connsiteX26" fmla="*/ 4506359 w 4523481"/>
              <a:gd name="connsiteY26" fmla="*/ 4398887 h 5615275"/>
              <a:gd name="connsiteX27" fmla="*/ 4443441 w 4523481"/>
              <a:gd name="connsiteY27" fmla="*/ 4625318 h 5615275"/>
              <a:gd name="connsiteX28" fmla="*/ 4241737 w 4523481"/>
              <a:gd name="connsiteY28" fmla="*/ 4504716 h 5615275"/>
              <a:gd name="connsiteX29" fmla="*/ 4016790 w 4523481"/>
              <a:gd name="connsiteY29" fmla="*/ 3942240 h 5615275"/>
              <a:gd name="connsiteX30" fmla="*/ 4013901 w 4523481"/>
              <a:gd name="connsiteY30" fmla="*/ 3938130 h 5615275"/>
              <a:gd name="connsiteX31" fmla="*/ 3997229 w 4523481"/>
              <a:gd name="connsiteY31" fmla="*/ 3904239 h 5615275"/>
              <a:gd name="connsiteX32" fmla="*/ 3898176 w 4523481"/>
              <a:gd name="connsiteY32" fmla="*/ 3656559 h 5615275"/>
              <a:gd name="connsiteX33" fmla="*/ 3802640 w 4523481"/>
              <a:gd name="connsiteY33" fmla="*/ 3783694 h 5615275"/>
              <a:gd name="connsiteX34" fmla="*/ 3898724 w 4523481"/>
              <a:gd name="connsiteY34" fmla="*/ 4023950 h 5615275"/>
              <a:gd name="connsiteX35" fmla="*/ 3901614 w 4523481"/>
              <a:gd name="connsiteY35" fmla="*/ 4028060 h 5615275"/>
              <a:gd name="connsiteX36" fmla="*/ 3918286 w 4523481"/>
              <a:gd name="connsiteY36" fmla="*/ 4061951 h 5615275"/>
              <a:gd name="connsiteX37" fmla="*/ 4210836 w 4523481"/>
              <a:gd name="connsiteY37" fmla="*/ 4793469 h 5615275"/>
              <a:gd name="connsiteX38" fmla="*/ 4147919 w 4523481"/>
              <a:gd name="connsiteY38" fmla="*/ 5019900 h 5615275"/>
              <a:gd name="connsiteX39" fmla="*/ 3946215 w 4523481"/>
              <a:gd name="connsiteY39" fmla="*/ 4899297 h 5615275"/>
              <a:gd name="connsiteX40" fmla="*/ 3721268 w 4523481"/>
              <a:gd name="connsiteY40" fmla="*/ 4336821 h 5615275"/>
              <a:gd name="connsiteX41" fmla="*/ 3718378 w 4523481"/>
              <a:gd name="connsiteY41" fmla="*/ 4332712 h 5615275"/>
              <a:gd name="connsiteX42" fmla="*/ 3701707 w 4523481"/>
              <a:gd name="connsiteY42" fmla="*/ 4298820 h 5615275"/>
              <a:gd name="connsiteX43" fmla="*/ 3584013 w 4523481"/>
              <a:gd name="connsiteY43" fmla="*/ 4004529 h 5615275"/>
              <a:gd name="connsiteX44" fmla="*/ 3477464 w 4523481"/>
              <a:gd name="connsiteY44" fmla="*/ 4093216 h 5615275"/>
              <a:gd name="connsiteX45" fmla="*/ 3600839 w 4523481"/>
              <a:gd name="connsiteY45" fmla="*/ 4401712 h 5615275"/>
              <a:gd name="connsiteX46" fmla="*/ 3537921 w 4523481"/>
              <a:gd name="connsiteY46" fmla="*/ 4628143 h 5615275"/>
              <a:gd name="connsiteX47" fmla="*/ 3336217 w 4523481"/>
              <a:gd name="connsiteY47" fmla="*/ 4507540 h 5615275"/>
              <a:gd name="connsiteX48" fmla="*/ 3232634 w 4523481"/>
              <a:gd name="connsiteY48" fmla="*/ 4248532 h 5615275"/>
              <a:gd name="connsiteX49" fmla="*/ 3148282 w 4523481"/>
              <a:gd name="connsiteY49" fmla="*/ 4288598 h 5615275"/>
              <a:gd name="connsiteX50" fmla="*/ 3277374 w 4523481"/>
              <a:gd name="connsiteY50" fmla="*/ 4611390 h 5615275"/>
              <a:gd name="connsiteX51" fmla="*/ 3280264 w 4523481"/>
              <a:gd name="connsiteY51" fmla="*/ 4615499 h 5615275"/>
              <a:gd name="connsiteX52" fmla="*/ 3296936 w 4523481"/>
              <a:gd name="connsiteY52" fmla="*/ 4649391 h 5615275"/>
              <a:gd name="connsiteX53" fmla="*/ 3589486 w 4523481"/>
              <a:gd name="connsiteY53" fmla="*/ 5380908 h 5615275"/>
              <a:gd name="connsiteX54" fmla="*/ 3526569 w 4523481"/>
              <a:gd name="connsiteY54" fmla="*/ 5607339 h 5615275"/>
              <a:gd name="connsiteX55" fmla="*/ 3324865 w 4523481"/>
              <a:gd name="connsiteY55" fmla="*/ 5486737 h 5615275"/>
              <a:gd name="connsiteX56" fmla="*/ 3099918 w 4523481"/>
              <a:gd name="connsiteY56" fmla="*/ 4924261 h 5615275"/>
              <a:gd name="connsiteX57" fmla="*/ 3097028 w 4523481"/>
              <a:gd name="connsiteY57" fmla="*/ 4920151 h 5615275"/>
              <a:gd name="connsiteX58" fmla="*/ 3080356 w 4523481"/>
              <a:gd name="connsiteY58" fmla="*/ 4886259 h 5615275"/>
              <a:gd name="connsiteX59" fmla="*/ 2883309 w 4523481"/>
              <a:gd name="connsiteY59" fmla="*/ 4393547 h 5615275"/>
              <a:gd name="connsiteX60" fmla="*/ 2856689 w 4523481"/>
              <a:gd name="connsiteY60" fmla="*/ 4402666 h 5615275"/>
              <a:gd name="connsiteX61" fmla="*/ 565626 w 4523481"/>
              <a:gd name="connsiteY61" fmla="*/ 3278359 h 5615275"/>
              <a:gd name="connsiteX62" fmla="*/ 472230 w 4523481"/>
              <a:gd name="connsiteY62" fmla="*/ 2168896 h 5615275"/>
              <a:gd name="connsiteX63" fmla="*/ 503764 w 4523481"/>
              <a:gd name="connsiteY63" fmla="*/ 2051133 h 5615275"/>
              <a:gd name="connsiteX64" fmla="*/ 317517 w 4523481"/>
              <a:gd name="connsiteY64" fmla="*/ 1585426 h 5615275"/>
              <a:gd name="connsiteX65" fmla="*/ 314730 w 4523481"/>
              <a:gd name="connsiteY65" fmla="*/ 1581463 h 5615275"/>
              <a:gd name="connsiteX66" fmla="*/ 298652 w 4523481"/>
              <a:gd name="connsiteY66" fmla="*/ 1548777 h 5615275"/>
              <a:gd name="connsiteX67" fmla="*/ 16514 w 4523481"/>
              <a:gd name="connsiteY67" fmla="*/ 843297 h 5615275"/>
              <a:gd name="connsiteX68" fmla="*/ 77192 w 4523481"/>
              <a:gd name="connsiteY68" fmla="*/ 624925 h 5615275"/>
              <a:gd name="connsiteX69" fmla="*/ 271717 w 4523481"/>
              <a:gd name="connsiteY69" fmla="*/ 741236 h 5615275"/>
              <a:gd name="connsiteX70" fmla="*/ 488657 w 4523481"/>
              <a:gd name="connsiteY70" fmla="*/ 1283691 h 5615275"/>
              <a:gd name="connsiteX71" fmla="*/ 491444 w 4523481"/>
              <a:gd name="connsiteY71" fmla="*/ 1287654 h 5615275"/>
              <a:gd name="connsiteX72" fmla="*/ 507523 w 4523481"/>
              <a:gd name="connsiteY72" fmla="*/ 1320340 h 5615275"/>
              <a:gd name="connsiteX73" fmla="*/ 651644 w 4523481"/>
              <a:gd name="connsiteY73" fmla="*/ 1680712 h 5615275"/>
              <a:gd name="connsiteX74" fmla="*/ 663427 w 4523481"/>
              <a:gd name="connsiteY74" fmla="*/ 1656484 h 5615275"/>
              <a:gd name="connsiteX75" fmla="*/ 739649 w 4523481"/>
              <a:gd name="connsiteY75" fmla="*/ 1535792 h 5615275"/>
              <a:gd name="connsiteX76" fmla="*/ 724787 w 4523481"/>
              <a:gd name="connsiteY76" fmla="*/ 1510611 h 5615275"/>
              <a:gd name="connsiteX77" fmla="*/ 507846 w 4523481"/>
              <a:gd name="connsiteY77" fmla="*/ 968156 h 5615275"/>
              <a:gd name="connsiteX78" fmla="*/ 505060 w 4523481"/>
              <a:gd name="connsiteY78" fmla="*/ 964193 h 5615275"/>
              <a:gd name="connsiteX79" fmla="*/ 488981 w 4523481"/>
              <a:gd name="connsiteY79" fmla="*/ 931507 h 5615275"/>
              <a:gd name="connsiteX80" fmla="*/ 206843 w 4523481"/>
              <a:gd name="connsiteY80" fmla="*/ 226027 h 5615275"/>
              <a:gd name="connsiteX81" fmla="*/ 267522 w 4523481"/>
              <a:gd name="connsiteY81" fmla="*/ 7655 h 5615275"/>
              <a:gd name="connsiteX82" fmla="*/ 322451 w 4523481"/>
              <a:gd name="connsiteY82" fmla="*/ 943 h 561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4523481" h="5615275">
                <a:moveTo>
                  <a:pt x="322451" y="943"/>
                </a:moveTo>
                <a:cubicBezTo>
                  <a:pt x="378410" y="8033"/>
                  <a:pt x="434328" y="54657"/>
                  <a:pt x="462046" y="123965"/>
                </a:cubicBezTo>
                <a:lnTo>
                  <a:pt x="678986" y="666421"/>
                </a:lnTo>
                <a:lnTo>
                  <a:pt x="681773" y="670384"/>
                </a:lnTo>
                <a:cubicBezTo>
                  <a:pt x="687829" y="680597"/>
                  <a:pt x="693232" y="691518"/>
                  <a:pt x="697852" y="703070"/>
                </a:cubicBezTo>
                <a:lnTo>
                  <a:pt x="930586" y="1285018"/>
                </a:lnTo>
                <a:lnTo>
                  <a:pt x="945565" y="1266864"/>
                </a:lnTo>
                <a:lnTo>
                  <a:pt x="1031053" y="1183242"/>
                </a:lnTo>
                <a:lnTo>
                  <a:pt x="990795" y="1082577"/>
                </a:lnTo>
                <a:lnTo>
                  <a:pt x="988008" y="1078615"/>
                </a:lnTo>
                <a:cubicBezTo>
                  <a:pt x="981953" y="1068401"/>
                  <a:pt x="976550" y="1057481"/>
                  <a:pt x="971930" y="1045929"/>
                </a:cubicBezTo>
                <a:lnTo>
                  <a:pt x="689792" y="340449"/>
                </a:lnTo>
                <a:cubicBezTo>
                  <a:pt x="652835" y="248038"/>
                  <a:pt x="679994" y="150262"/>
                  <a:pt x="750470" y="122077"/>
                </a:cubicBezTo>
                <a:cubicBezTo>
                  <a:pt x="820947" y="93892"/>
                  <a:pt x="908037" y="145976"/>
                  <a:pt x="944995" y="238387"/>
                </a:cubicBezTo>
                <a:lnTo>
                  <a:pt x="1161935" y="780842"/>
                </a:lnTo>
                <a:lnTo>
                  <a:pt x="1164722" y="784806"/>
                </a:lnTo>
                <a:cubicBezTo>
                  <a:pt x="1170778" y="795019"/>
                  <a:pt x="1176181" y="805940"/>
                  <a:pt x="1180800" y="817491"/>
                </a:cubicBezTo>
                <a:lnTo>
                  <a:pt x="1255144" y="1003385"/>
                </a:lnTo>
                <a:lnTo>
                  <a:pt x="1324780" y="955650"/>
                </a:lnTo>
                <a:cubicBezTo>
                  <a:pt x="1419121" y="896869"/>
                  <a:pt x="1519939" y="845564"/>
                  <a:pt x="1626756" y="802845"/>
                </a:cubicBezTo>
                <a:cubicBezTo>
                  <a:pt x="2603374" y="412274"/>
                  <a:pt x="3711699" y="887357"/>
                  <a:pt x="4102270" y="1863974"/>
                </a:cubicBezTo>
                <a:cubicBezTo>
                  <a:pt x="4297556" y="2352283"/>
                  <a:pt x="4276428" y="2873519"/>
                  <a:pt x="4084401" y="3321499"/>
                </a:cubicBezTo>
                <a:lnTo>
                  <a:pt x="4077114" y="3336482"/>
                </a:lnTo>
                <a:lnTo>
                  <a:pt x="4194247" y="3629369"/>
                </a:lnTo>
                <a:lnTo>
                  <a:pt x="4197136" y="3633478"/>
                </a:lnTo>
                <a:cubicBezTo>
                  <a:pt x="4203416" y="3644067"/>
                  <a:pt x="4209018" y="3655392"/>
                  <a:pt x="4213808" y="3667370"/>
                </a:cubicBezTo>
                <a:lnTo>
                  <a:pt x="4506359" y="4398887"/>
                </a:lnTo>
                <a:cubicBezTo>
                  <a:pt x="4544680" y="4494708"/>
                  <a:pt x="4516519" y="4596093"/>
                  <a:pt x="4443441" y="4625318"/>
                </a:cubicBezTo>
                <a:cubicBezTo>
                  <a:pt x="4370364" y="4654543"/>
                  <a:pt x="4280058" y="4600536"/>
                  <a:pt x="4241737" y="4504716"/>
                </a:cubicBezTo>
                <a:lnTo>
                  <a:pt x="4016790" y="3942240"/>
                </a:lnTo>
                <a:lnTo>
                  <a:pt x="4013901" y="3938130"/>
                </a:lnTo>
                <a:cubicBezTo>
                  <a:pt x="4007621" y="3927541"/>
                  <a:pt x="4002019" y="3916216"/>
                  <a:pt x="3997229" y="3904239"/>
                </a:cubicBezTo>
                <a:lnTo>
                  <a:pt x="3898176" y="3656559"/>
                </a:lnTo>
                <a:lnTo>
                  <a:pt x="3802640" y="3783694"/>
                </a:lnTo>
                <a:lnTo>
                  <a:pt x="3898724" y="4023950"/>
                </a:lnTo>
                <a:lnTo>
                  <a:pt x="3901614" y="4028060"/>
                </a:lnTo>
                <a:cubicBezTo>
                  <a:pt x="3907893" y="4038649"/>
                  <a:pt x="3913496" y="4049974"/>
                  <a:pt x="3918286" y="4061951"/>
                </a:cubicBezTo>
                <a:lnTo>
                  <a:pt x="4210836" y="4793469"/>
                </a:lnTo>
                <a:cubicBezTo>
                  <a:pt x="4249157" y="4889290"/>
                  <a:pt x="4220996" y="4990674"/>
                  <a:pt x="4147919" y="5019900"/>
                </a:cubicBezTo>
                <a:cubicBezTo>
                  <a:pt x="4074841" y="5049125"/>
                  <a:pt x="3984536" y="4995119"/>
                  <a:pt x="3946215" y="4899297"/>
                </a:cubicBezTo>
                <a:lnTo>
                  <a:pt x="3721268" y="4336821"/>
                </a:lnTo>
                <a:lnTo>
                  <a:pt x="3718378" y="4332712"/>
                </a:lnTo>
                <a:cubicBezTo>
                  <a:pt x="3712099" y="4322122"/>
                  <a:pt x="3706496" y="4310798"/>
                  <a:pt x="3701707" y="4298820"/>
                </a:cubicBezTo>
                <a:lnTo>
                  <a:pt x="3584013" y="4004529"/>
                </a:lnTo>
                <a:lnTo>
                  <a:pt x="3477464" y="4093216"/>
                </a:lnTo>
                <a:lnTo>
                  <a:pt x="3600839" y="4401712"/>
                </a:lnTo>
                <a:cubicBezTo>
                  <a:pt x="3639160" y="4497533"/>
                  <a:pt x="3610999" y="4598917"/>
                  <a:pt x="3537921" y="4628143"/>
                </a:cubicBezTo>
                <a:cubicBezTo>
                  <a:pt x="3464844" y="4657368"/>
                  <a:pt x="3374538" y="4603361"/>
                  <a:pt x="3336217" y="4507540"/>
                </a:cubicBezTo>
                <a:lnTo>
                  <a:pt x="3232634" y="4248532"/>
                </a:lnTo>
                <a:lnTo>
                  <a:pt x="3148282" y="4288598"/>
                </a:lnTo>
                <a:lnTo>
                  <a:pt x="3277374" y="4611390"/>
                </a:lnTo>
                <a:lnTo>
                  <a:pt x="3280264" y="4615499"/>
                </a:lnTo>
                <a:cubicBezTo>
                  <a:pt x="3286543" y="4626089"/>
                  <a:pt x="3292146" y="4637414"/>
                  <a:pt x="3296936" y="4649391"/>
                </a:cubicBezTo>
                <a:lnTo>
                  <a:pt x="3589486" y="5380908"/>
                </a:lnTo>
                <a:cubicBezTo>
                  <a:pt x="3627807" y="5476730"/>
                  <a:pt x="3599647" y="5578114"/>
                  <a:pt x="3526569" y="5607339"/>
                </a:cubicBezTo>
                <a:cubicBezTo>
                  <a:pt x="3453491" y="5636565"/>
                  <a:pt x="3363186" y="5582558"/>
                  <a:pt x="3324865" y="5486737"/>
                </a:cubicBezTo>
                <a:lnTo>
                  <a:pt x="3099918" y="4924261"/>
                </a:lnTo>
                <a:lnTo>
                  <a:pt x="3097028" y="4920151"/>
                </a:lnTo>
                <a:cubicBezTo>
                  <a:pt x="3090749" y="4909562"/>
                  <a:pt x="3085146" y="4898237"/>
                  <a:pt x="3080356" y="4886259"/>
                </a:cubicBezTo>
                <a:lnTo>
                  <a:pt x="2883309" y="4393547"/>
                </a:lnTo>
                <a:lnTo>
                  <a:pt x="2856689" y="4402666"/>
                </a:lnTo>
                <a:cubicBezTo>
                  <a:pt x="1928786" y="4668716"/>
                  <a:pt x="931787" y="4193938"/>
                  <a:pt x="565626" y="3278359"/>
                </a:cubicBezTo>
                <a:cubicBezTo>
                  <a:pt x="419162" y="2912128"/>
                  <a:pt x="394430" y="2527374"/>
                  <a:pt x="472230" y="2168896"/>
                </a:cubicBezTo>
                <a:lnTo>
                  <a:pt x="503764" y="2051133"/>
                </a:lnTo>
                <a:lnTo>
                  <a:pt x="317517" y="1585426"/>
                </a:lnTo>
                <a:lnTo>
                  <a:pt x="314730" y="1581463"/>
                </a:lnTo>
                <a:cubicBezTo>
                  <a:pt x="308674" y="1571250"/>
                  <a:pt x="303272" y="1560329"/>
                  <a:pt x="298652" y="1548777"/>
                </a:cubicBezTo>
                <a:lnTo>
                  <a:pt x="16514" y="843297"/>
                </a:lnTo>
                <a:cubicBezTo>
                  <a:pt x="-20443" y="750886"/>
                  <a:pt x="6715" y="653111"/>
                  <a:pt x="77192" y="624925"/>
                </a:cubicBezTo>
                <a:cubicBezTo>
                  <a:pt x="147668" y="596740"/>
                  <a:pt x="234760" y="648825"/>
                  <a:pt x="271717" y="741236"/>
                </a:cubicBezTo>
                <a:lnTo>
                  <a:pt x="488657" y="1283691"/>
                </a:lnTo>
                <a:lnTo>
                  <a:pt x="491444" y="1287654"/>
                </a:lnTo>
                <a:cubicBezTo>
                  <a:pt x="497500" y="1297868"/>
                  <a:pt x="502903" y="1308788"/>
                  <a:pt x="507523" y="1320340"/>
                </a:cubicBezTo>
                <a:lnTo>
                  <a:pt x="651644" y="1680712"/>
                </a:lnTo>
                <a:lnTo>
                  <a:pt x="663427" y="1656484"/>
                </a:lnTo>
                <a:lnTo>
                  <a:pt x="739649" y="1535792"/>
                </a:lnTo>
                <a:lnTo>
                  <a:pt x="724787" y="1510611"/>
                </a:lnTo>
                <a:lnTo>
                  <a:pt x="507846" y="968156"/>
                </a:lnTo>
                <a:lnTo>
                  <a:pt x="505060" y="964193"/>
                </a:lnTo>
                <a:cubicBezTo>
                  <a:pt x="499004" y="953979"/>
                  <a:pt x="493601" y="943059"/>
                  <a:pt x="488981" y="931507"/>
                </a:cubicBezTo>
                <a:lnTo>
                  <a:pt x="206843" y="226027"/>
                </a:lnTo>
                <a:cubicBezTo>
                  <a:pt x="169886" y="133616"/>
                  <a:pt x="197045" y="35840"/>
                  <a:pt x="267522" y="7655"/>
                </a:cubicBezTo>
                <a:cubicBezTo>
                  <a:pt x="285141" y="609"/>
                  <a:pt x="303798" y="-1421"/>
                  <a:pt x="322451" y="943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508498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FED1043B-59CD-4368-85F2-0A973234745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78815" y="522514"/>
            <a:ext cx="5613184" cy="5812971"/>
          </a:xfrm>
          <a:custGeom>
            <a:avLst/>
            <a:gdLst>
              <a:gd name="connsiteX0" fmla="*/ 332932 w 5613184"/>
              <a:gd name="connsiteY0" fmla="*/ 2024350 h 5812971"/>
              <a:gd name="connsiteX1" fmla="*/ 824489 w 5613184"/>
              <a:gd name="connsiteY1" fmla="*/ 2024350 h 5812971"/>
              <a:gd name="connsiteX2" fmla="*/ 824489 w 5613184"/>
              <a:gd name="connsiteY2" fmla="*/ 2498457 h 5812971"/>
              <a:gd name="connsiteX3" fmla="*/ 332932 w 5613184"/>
              <a:gd name="connsiteY3" fmla="*/ 2498457 h 5812971"/>
              <a:gd name="connsiteX4" fmla="*/ 0 w 5613184"/>
              <a:gd name="connsiteY4" fmla="*/ 886375 h 5812971"/>
              <a:gd name="connsiteX5" fmla="*/ 849086 w 5613184"/>
              <a:gd name="connsiteY5" fmla="*/ 886375 h 5812971"/>
              <a:gd name="connsiteX6" fmla="*/ 849086 w 5613184"/>
              <a:gd name="connsiteY6" fmla="*/ 1752138 h 5812971"/>
              <a:gd name="connsiteX7" fmla="*/ 0 w 5613184"/>
              <a:gd name="connsiteY7" fmla="*/ 1752138 h 5812971"/>
              <a:gd name="connsiteX8" fmla="*/ 1191690 w 5613184"/>
              <a:gd name="connsiteY8" fmla="*/ 639014 h 5812971"/>
              <a:gd name="connsiteX9" fmla="*/ 2345782 w 5613184"/>
              <a:gd name="connsiteY9" fmla="*/ 639014 h 5812971"/>
              <a:gd name="connsiteX10" fmla="*/ 2345782 w 5613184"/>
              <a:gd name="connsiteY10" fmla="*/ 1752137 h 5812971"/>
              <a:gd name="connsiteX11" fmla="*/ 1191690 w 5613184"/>
              <a:gd name="connsiteY11" fmla="*/ 1752137 h 5812971"/>
              <a:gd name="connsiteX12" fmla="*/ 2718099 w 5613184"/>
              <a:gd name="connsiteY12" fmla="*/ 309200 h 5812971"/>
              <a:gd name="connsiteX13" fmla="*/ 5613184 w 5613184"/>
              <a:gd name="connsiteY13" fmla="*/ 309200 h 5812971"/>
              <a:gd name="connsiteX14" fmla="*/ 5613184 w 5613184"/>
              <a:gd name="connsiteY14" fmla="*/ 5812971 h 5812971"/>
              <a:gd name="connsiteX15" fmla="*/ 1054967 w 5613184"/>
              <a:gd name="connsiteY15" fmla="*/ 5812971 h 5812971"/>
              <a:gd name="connsiteX16" fmla="*/ 1054967 w 5613184"/>
              <a:gd name="connsiteY16" fmla="*/ 2010082 h 5812971"/>
              <a:gd name="connsiteX17" fmla="*/ 2718099 w 5613184"/>
              <a:gd name="connsiteY17" fmla="*/ 2010082 h 5812971"/>
              <a:gd name="connsiteX18" fmla="*/ 1854224 w 5613184"/>
              <a:gd name="connsiteY18" fmla="*/ 0 h 5812971"/>
              <a:gd name="connsiteX19" fmla="*/ 2345781 w 5613184"/>
              <a:gd name="connsiteY19" fmla="*/ 0 h 5812971"/>
              <a:gd name="connsiteX20" fmla="*/ 2345781 w 5613184"/>
              <a:gd name="connsiteY20" fmla="*/ 474107 h 5812971"/>
              <a:gd name="connsiteX21" fmla="*/ 1854224 w 5613184"/>
              <a:gd name="connsiteY21" fmla="*/ 474107 h 5812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5613184" h="5812971">
                <a:moveTo>
                  <a:pt x="332932" y="2024350"/>
                </a:moveTo>
                <a:lnTo>
                  <a:pt x="824489" y="2024350"/>
                </a:lnTo>
                <a:lnTo>
                  <a:pt x="824489" y="2498457"/>
                </a:lnTo>
                <a:lnTo>
                  <a:pt x="332932" y="2498457"/>
                </a:lnTo>
                <a:close/>
                <a:moveTo>
                  <a:pt x="0" y="886375"/>
                </a:moveTo>
                <a:lnTo>
                  <a:pt x="849086" y="886375"/>
                </a:lnTo>
                <a:lnTo>
                  <a:pt x="849086" y="1752138"/>
                </a:lnTo>
                <a:lnTo>
                  <a:pt x="0" y="1752138"/>
                </a:lnTo>
                <a:close/>
                <a:moveTo>
                  <a:pt x="1191690" y="639014"/>
                </a:moveTo>
                <a:lnTo>
                  <a:pt x="2345782" y="639014"/>
                </a:lnTo>
                <a:lnTo>
                  <a:pt x="2345782" y="1752137"/>
                </a:lnTo>
                <a:lnTo>
                  <a:pt x="1191690" y="1752137"/>
                </a:lnTo>
                <a:close/>
                <a:moveTo>
                  <a:pt x="2718099" y="309200"/>
                </a:moveTo>
                <a:lnTo>
                  <a:pt x="5613184" y="309200"/>
                </a:lnTo>
                <a:lnTo>
                  <a:pt x="5613184" y="5812971"/>
                </a:lnTo>
                <a:lnTo>
                  <a:pt x="1054967" y="5812971"/>
                </a:lnTo>
                <a:lnTo>
                  <a:pt x="1054967" y="2010082"/>
                </a:lnTo>
                <a:lnTo>
                  <a:pt x="2718099" y="2010082"/>
                </a:lnTo>
                <a:close/>
                <a:moveTo>
                  <a:pt x="1854224" y="0"/>
                </a:moveTo>
                <a:lnTo>
                  <a:pt x="2345781" y="0"/>
                </a:lnTo>
                <a:lnTo>
                  <a:pt x="2345781" y="474107"/>
                </a:lnTo>
                <a:lnTo>
                  <a:pt x="1854224" y="474107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53401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DBAE8FD-D0C7-4F7B-80C2-AD0946BB815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0392" y="544831"/>
            <a:ext cx="5079720" cy="5707235"/>
          </a:xfrm>
          <a:custGeom>
            <a:avLst/>
            <a:gdLst>
              <a:gd name="connsiteX0" fmla="*/ 4434977 w 5079720"/>
              <a:gd name="connsiteY0" fmla="*/ 4027600 h 5707235"/>
              <a:gd name="connsiteX1" fmla="*/ 4409774 w 5079720"/>
              <a:gd name="connsiteY1" fmla="*/ 4101752 h 5707235"/>
              <a:gd name="connsiteX2" fmla="*/ 4024656 w 5079720"/>
              <a:gd name="connsiteY2" fmla="*/ 4761393 h 5707235"/>
              <a:gd name="connsiteX3" fmla="*/ 663773 w 5079720"/>
              <a:gd name="connsiteY3" fmla="*/ 5297405 h 5707235"/>
              <a:gd name="connsiteX4" fmla="*/ 491053 w 5079720"/>
              <a:gd name="connsiteY4" fmla="*/ 5171990 h 5707235"/>
              <a:gd name="connsiteX5" fmla="*/ 3626853 w 5079720"/>
              <a:gd name="connsiteY5" fmla="*/ 586535 h 5707235"/>
              <a:gd name="connsiteX6" fmla="*/ 3703006 w 5079720"/>
              <a:gd name="connsiteY6" fmla="*/ 621167 h 5707235"/>
              <a:gd name="connsiteX7" fmla="*/ 4133876 w 5079720"/>
              <a:gd name="connsiteY7" fmla="*/ 902247 h 5707235"/>
              <a:gd name="connsiteX8" fmla="*/ 4982200 w 5079720"/>
              <a:gd name="connsiteY8" fmla="*/ 3578618 h 5707235"/>
              <a:gd name="connsiteX9" fmla="*/ 4927440 w 5079720"/>
              <a:gd name="connsiteY9" fmla="*/ 3739730 h 5707235"/>
              <a:gd name="connsiteX10" fmla="*/ 983516 w 5079720"/>
              <a:gd name="connsiteY10" fmla="*/ 4884120 h 5707235"/>
              <a:gd name="connsiteX11" fmla="*/ 945844 w 5079720"/>
              <a:gd name="connsiteY11" fmla="*/ 4856766 h 5707235"/>
              <a:gd name="connsiteX12" fmla="*/ 281522 w 5079720"/>
              <a:gd name="connsiteY12" fmla="*/ 1716360 h 5707235"/>
              <a:gd name="connsiteX13" fmla="*/ 392940 w 5079720"/>
              <a:gd name="connsiteY13" fmla="*/ 1524904 h 5707235"/>
              <a:gd name="connsiteX14" fmla="*/ 3192580 w 5079720"/>
              <a:gd name="connsiteY14" fmla="*/ 389 h 5707235"/>
              <a:gd name="connsiteX15" fmla="*/ 4169900 w 5079720"/>
              <a:gd name="connsiteY15" fmla="*/ 177482 h 5707235"/>
              <a:gd name="connsiteX16" fmla="*/ 4322518 w 5079720"/>
              <a:gd name="connsiteY16" fmla="*/ 246889 h 5707235"/>
              <a:gd name="connsiteX17" fmla="*/ 1088605 w 5079720"/>
              <a:gd name="connsiteY17" fmla="*/ 1185258 h 5707235"/>
              <a:gd name="connsiteX18" fmla="*/ 1105495 w 5079720"/>
              <a:gd name="connsiteY18" fmla="*/ 1156236 h 5707235"/>
              <a:gd name="connsiteX19" fmla="*/ 1258266 w 5079720"/>
              <a:gd name="connsiteY19" fmla="*/ 945844 h 5707235"/>
              <a:gd name="connsiteX20" fmla="*/ 3192580 w 5079720"/>
              <a:gd name="connsiteY20" fmla="*/ 389 h 5707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5079720" h="5707235">
                <a:moveTo>
                  <a:pt x="4434977" y="4027600"/>
                </a:moveTo>
                <a:lnTo>
                  <a:pt x="4409774" y="4101752"/>
                </a:lnTo>
                <a:cubicBezTo>
                  <a:pt x="4317805" y="4334067"/>
                  <a:pt x="4189722" y="4556640"/>
                  <a:pt x="4024656" y="4761393"/>
                </a:cubicBezTo>
                <a:cubicBezTo>
                  <a:pt x="3199326" y="5785152"/>
                  <a:pt x="1742447" y="5999943"/>
                  <a:pt x="663773" y="5297405"/>
                </a:cubicBezTo>
                <a:lnTo>
                  <a:pt x="491053" y="5171990"/>
                </a:lnTo>
                <a:close/>
                <a:moveTo>
                  <a:pt x="3626853" y="586535"/>
                </a:moveTo>
                <a:lnTo>
                  <a:pt x="3703006" y="621167"/>
                </a:lnTo>
                <a:cubicBezTo>
                  <a:pt x="3852954" y="698595"/>
                  <a:pt x="3997375" y="792203"/>
                  <a:pt x="4133876" y="902247"/>
                </a:cubicBezTo>
                <a:cubicBezTo>
                  <a:pt x="4952885" y="1562510"/>
                  <a:pt x="5254152" y="2626965"/>
                  <a:pt x="4982200" y="3578618"/>
                </a:cubicBezTo>
                <a:lnTo>
                  <a:pt x="4927440" y="3739730"/>
                </a:lnTo>
                <a:lnTo>
                  <a:pt x="983516" y="4884120"/>
                </a:lnTo>
                <a:lnTo>
                  <a:pt x="945844" y="4856766"/>
                </a:lnTo>
                <a:cubicBezTo>
                  <a:pt x="-9665" y="4086459"/>
                  <a:pt x="-260473" y="2766001"/>
                  <a:pt x="281522" y="1716360"/>
                </a:cubicBezTo>
                <a:lnTo>
                  <a:pt x="392940" y="1524904"/>
                </a:lnTo>
                <a:close/>
                <a:moveTo>
                  <a:pt x="3192580" y="389"/>
                </a:moveTo>
                <a:cubicBezTo>
                  <a:pt x="3522846" y="-5372"/>
                  <a:pt x="3855307" y="52942"/>
                  <a:pt x="4169900" y="177482"/>
                </a:cubicBezTo>
                <a:lnTo>
                  <a:pt x="4322518" y="246889"/>
                </a:lnTo>
                <a:lnTo>
                  <a:pt x="1088605" y="1185258"/>
                </a:lnTo>
                <a:lnTo>
                  <a:pt x="1105495" y="1156236"/>
                </a:lnTo>
                <a:cubicBezTo>
                  <a:pt x="1152330" y="1084325"/>
                  <a:pt x="1203243" y="1014094"/>
                  <a:pt x="1258266" y="945844"/>
                </a:cubicBezTo>
                <a:cubicBezTo>
                  <a:pt x="1750024" y="335853"/>
                  <a:pt x="2465993" y="13062"/>
                  <a:pt x="3192580" y="389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858725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938C857-5BC3-47DC-93C6-9FC3981641F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86514" y="-1"/>
            <a:ext cx="6473372" cy="4542971"/>
          </a:xfrm>
          <a:custGeom>
            <a:avLst/>
            <a:gdLst>
              <a:gd name="connsiteX0" fmla="*/ 0 w 6473372"/>
              <a:gd name="connsiteY0" fmla="*/ 0 h 4542971"/>
              <a:gd name="connsiteX1" fmla="*/ 6473372 w 6473372"/>
              <a:gd name="connsiteY1" fmla="*/ 0 h 4542971"/>
              <a:gd name="connsiteX2" fmla="*/ 6473372 w 6473372"/>
              <a:gd name="connsiteY2" fmla="*/ 4542971 h 4542971"/>
              <a:gd name="connsiteX3" fmla="*/ 0 w 6473372"/>
              <a:gd name="connsiteY3" fmla="*/ 4542971 h 4542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73372" h="4542971">
                <a:moveTo>
                  <a:pt x="0" y="0"/>
                </a:moveTo>
                <a:lnTo>
                  <a:pt x="6473372" y="0"/>
                </a:lnTo>
                <a:lnTo>
                  <a:pt x="6473372" y="4542971"/>
                </a:lnTo>
                <a:lnTo>
                  <a:pt x="0" y="4542971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188453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A50597AB-9977-475F-BECA-6E71A973459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071257" y="867228"/>
            <a:ext cx="4049486" cy="4746171"/>
          </a:xfrm>
          <a:custGeom>
            <a:avLst/>
            <a:gdLst>
              <a:gd name="connsiteX0" fmla="*/ 866862 w 4049486"/>
              <a:gd name="connsiteY0" fmla="*/ 1763068 h 4746171"/>
              <a:gd name="connsiteX1" fmla="*/ 866862 w 4049486"/>
              <a:gd name="connsiteY1" fmla="*/ 2983103 h 4746171"/>
              <a:gd name="connsiteX2" fmla="*/ 3182624 w 4049486"/>
              <a:gd name="connsiteY2" fmla="*/ 2983103 h 4746171"/>
              <a:gd name="connsiteX3" fmla="*/ 3182624 w 4049486"/>
              <a:gd name="connsiteY3" fmla="*/ 1763068 h 4746171"/>
              <a:gd name="connsiteX4" fmla="*/ 0 w 4049486"/>
              <a:gd name="connsiteY4" fmla="*/ 0 h 4746171"/>
              <a:gd name="connsiteX5" fmla="*/ 4049486 w 4049486"/>
              <a:gd name="connsiteY5" fmla="*/ 0 h 4746171"/>
              <a:gd name="connsiteX6" fmla="*/ 4049486 w 4049486"/>
              <a:gd name="connsiteY6" fmla="*/ 4746171 h 4746171"/>
              <a:gd name="connsiteX7" fmla="*/ 0 w 4049486"/>
              <a:gd name="connsiteY7" fmla="*/ 4746171 h 4746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49486" h="4746171">
                <a:moveTo>
                  <a:pt x="866862" y="1763068"/>
                </a:moveTo>
                <a:lnTo>
                  <a:pt x="866862" y="2983103"/>
                </a:lnTo>
                <a:lnTo>
                  <a:pt x="3182624" y="2983103"/>
                </a:lnTo>
                <a:lnTo>
                  <a:pt x="3182624" y="1763068"/>
                </a:lnTo>
                <a:close/>
                <a:moveTo>
                  <a:pt x="0" y="0"/>
                </a:moveTo>
                <a:lnTo>
                  <a:pt x="4049486" y="0"/>
                </a:lnTo>
                <a:lnTo>
                  <a:pt x="4049486" y="4746171"/>
                </a:lnTo>
                <a:lnTo>
                  <a:pt x="0" y="4746171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227606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91E6A9DA-0116-492C-87B7-B31744B33E3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548910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B56936E4-3FD0-42C5-8F82-E65B9DF29A2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5924550" cy="6858000"/>
          </a:xfrm>
          <a:custGeom>
            <a:avLst/>
            <a:gdLst>
              <a:gd name="connsiteX0" fmla="*/ 0 w 5924550"/>
              <a:gd name="connsiteY0" fmla="*/ 0 h 6858000"/>
              <a:gd name="connsiteX1" fmla="*/ 5924550 w 5924550"/>
              <a:gd name="connsiteY1" fmla="*/ 0 h 6858000"/>
              <a:gd name="connsiteX2" fmla="*/ 5924550 w 5924550"/>
              <a:gd name="connsiteY2" fmla="*/ 6858000 h 6858000"/>
              <a:gd name="connsiteX3" fmla="*/ 0 w 592455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24550" h="6858000">
                <a:moveTo>
                  <a:pt x="0" y="0"/>
                </a:moveTo>
                <a:lnTo>
                  <a:pt x="5924550" y="0"/>
                </a:lnTo>
                <a:lnTo>
                  <a:pt x="592455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ACB4690-1248-4846-A820-19DB834FD0A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001250" y="647700"/>
            <a:ext cx="1200150" cy="2076450"/>
          </a:xfrm>
          <a:custGeom>
            <a:avLst/>
            <a:gdLst>
              <a:gd name="connsiteX0" fmla="*/ 0 w 1200150"/>
              <a:gd name="connsiteY0" fmla="*/ 0 h 2076450"/>
              <a:gd name="connsiteX1" fmla="*/ 1200150 w 1200150"/>
              <a:gd name="connsiteY1" fmla="*/ 0 h 2076450"/>
              <a:gd name="connsiteX2" fmla="*/ 1200150 w 1200150"/>
              <a:gd name="connsiteY2" fmla="*/ 2076450 h 2076450"/>
              <a:gd name="connsiteX3" fmla="*/ 0 w 1200150"/>
              <a:gd name="connsiteY3" fmla="*/ 2076450 h 2076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00150" h="2076450">
                <a:moveTo>
                  <a:pt x="0" y="0"/>
                </a:moveTo>
                <a:lnTo>
                  <a:pt x="1200150" y="0"/>
                </a:lnTo>
                <a:lnTo>
                  <a:pt x="1200150" y="2076450"/>
                </a:lnTo>
                <a:lnTo>
                  <a:pt x="0" y="207645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738944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F7147319-A29E-471D-ADCB-70F0DD1EFC7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85800" y="2971800"/>
            <a:ext cx="10725150" cy="3181350"/>
          </a:xfrm>
          <a:custGeom>
            <a:avLst/>
            <a:gdLst>
              <a:gd name="connsiteX0" fmla="*/ 695325 w 10725150"/>
              <a:gd name="connsiteY0" fmla="*/ 0 h 3181350"/>
              <a:gd name="connsiteX1" fmla="*/ 10725150 w 10725150"/>
              <a:gd name="connsiteY1" fmla="*/ 0 h 3181350"/>
              <a:gd name="connsiteX2" fmla="*/ 10725150 w 10725150"/>
              <a:gd name="connsiteY2" fmla="*/ 3181350 h 3181350"/>
              <a:gd name="connsiteX3" fmla="*/ 0 w 10725150"/>
              <a:gd name="connsiteY3" fmla="*/ 3181350 h 3181350"/>
              <a:gd name="connsiteX4" fmla="*/ 0 w 10725150"/>
              <a:gd name="connsiteY4" fmla="*/ 574848 h 3181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25150" h="3181350">
                <a:moveTo>
                  <a:pt x="695325" y="0"/>
                </a:moveTo>
                <a:lnTo>
                  <a:pt x="10725150" y="0"/>
                </a:lnTo>
                <a:lnTo>
                  <a:pt x="10725150" y="3181350"/>
                </a:lnTo>
                <a:lnTo>
                  <a:pt x="0" y="3181350"/>
                </a:lnTo>
                <a:lnTo>
                  <a:pt x="0" y="574848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236675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1706EE4B-01B9-44DA-9A14-3D57DDB1EB5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61951" y="0"/>
            <a:ext cx="3422725" cy="6858000"/>
          </a:xfrm>
          <a:custGeom>
            <a:avLst/>
            <a:gdLst>
              <a:gd name="connsiteX0" fmla="*/ 0 w 3422725"/>
              <a:gd name="connsiteY0" fmla="*/ 0 h 6858000"/>
              <a:gd name="connsiteX1" fmla="*/ 3422725 w 3422725"/>
              <a:gd name="connsiteY1" fmla="*/ 0 h 6858000"/>
              <a:gd name="connsiteX2" fmla="*/ 3422725 w 3422725"/>
              <a:gd name="connsiteY2" fmla="*/ 6858000 h 6858000"/>
              <a:gd name="connsiteX3" fmla="*/ 0 w 342272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2725" h="6858000">
                <a:moveTo>
                  <a:pt x="0" y="0"/>
                </a:moveTo>
                <a:lnTo>
                  <a:pt x="3422725" y="0"/>
                </a:lnTo>
                <a:lnTo>
                  <a:pt x="3422725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FDFB98C9-8FB2-4E06-ADB9-87419890D10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784676" y="0"/>
            <a:ext cx="1835075" cy="6858000"/>
          </a:xfrm>
          <a:custGeom>
            <a:avLst/>
            <a:gdLst>
              <a:gd name="connsiteX0" fmla="*/ 0 w 1835075"/>
              <a:gd name="connsiteY0" fmla="*/ 0 h 6858000"/>
              <a:gd name="connsiteX1" fmla="*/ 1835075 w 1835075"/>
              <a:gd name="connsiteY1" fmla="*/ 0 h 6858000"/>
              <a:gd name="connsiteX2" fmla="*/ 1835075 w 1835075"/>
              <a:gd name="connsiteY2" fmla="*/ 6858000 h 6858000"/>
              <a:gd name="connsiteX3" fmla="*/ 0 w 183507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35075" h="6858000">
                <a:moveTo>
                  <a:pt x="0" y="0"/>
                </a:moveTo>
                <a:lnTo>
                  <a:pt x="1835075" y="0"/>
                </a:lnTo>
                <a:lnTo>
                  <a:pt x="1835075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066910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F906FAD2-DCEA-4919-A11E-892BB2F7ED9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3086100"/>
            <a:ext cx="7349616" cy="3200400"/>
          </a:xfrm>
          <a:custGeom>
            <a:avLst/>
            <a:gdLst>
              <a:gd name="connsiteX0" fmla="*/ 0 w 7349616"/>
              <a:gd name="connsiteY0" fmla="*/ 0 h 3200400"/>
              <a:gd name="connsiteX1" fmla="*/ 7349616 w 7349616"/>
              <a:gd name="connsiteY1" fmla="*/ 0 h 3200400"/>
              <a:gd name="connsiteX2" fmla="*/ 7349616 w 7349616"/>
              <a:gd name="connsiteY2" fmla="*/ 3200400 h 3200400"/>
              <a:gd name="connsiteX3" fmla="*/ 0 w 7349616"/>
              <a:gd name="connsiteY3" fmla="*/ 3200400 h 320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49616" h="3200400">
                <a:moveTo>
                  <a:pt x="0" y="0"/>
                </a:moveTo>
                <a:lnTo>
                  <a:pt x="7349616" y="0"/>
                </a:lnTo>
                <a:lnTo>
                  <a:pt x="7349616" y="3200400"/>
                </a:lnTo>
                <a:lnTo>
                  <a:pt x="0" y="32004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D41FAA4-0173-4625-8656-98F7A8B7A92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30558" y="1967042"/>
            <a:ext cx="2238116" cy="2238116"/>
          </a:xfrm>
          <a:custGeom>
            <a:avLst/>
            <a:gdLst>
              <a:gd name="connsiteX0" fmla="*/ 1119058 w 2238116"/>
              <a:gd name="connsiteY0" fmla="*/ 0 h 2238116"/>
              <a:gd name="connsiteX1" fmla="*/ 2238116 w 2238116"/>
              <a:gd name="connsiteY1" fmla="*/ 1119058 h 2238116"/>
              <a:gd name="connsiteX2" fmla="*/ 1119058 w 2238116"/>
              <a:gd name="connsiteY2" fmla="*/ 2238116 h 2238116"/>
              <a:gd name="connsiteX3" fmla="*/ 0 w 2238116"/>
              <a:gd name="connsiteY3" fmla="*/ 1119058 h 2238116"/>
              <a:gd name="connsiteX4" fmla="*/ 1119058 w 2238116"/>
              <a:gd name="connsiteY4" fmla="*/ 0 h 2238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38116" h="2238116">
                <a:moveTo>
                  <a:pt x="1119058" y="0"/>
                </a:moveTo>
                <a:cubicBezTo>
                  <a:pt x="1737097" y="0"/>
                  <a:pt x="2238116" y="501019"/>
                  <a:pt x="2238116" y="1119058"/>
                </a:cubicBezTo>
                <a:cubicBezTo>
                  <a:pt x="2238116" y="1737097"/>
                  <a:pt x="1737097" y="2238116"/>
                  <a:pt x="1119058" y="2238116"/>
                </a:cubicBezTo>
                <a:cubicBezTo>
                  <a:pt x="501019" y="2238116"/>
                  <a:pt x="0" y="1737097"/>
                  <a:pt x="0" y="1119058"/>
                </a:cubicBezTo>
                <a:cubicBezTo>
                  <a:pt x="0" y="501019"/>
                  <a:pt x="501019" y="0"/>
                  <a:pt x="111905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338631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메인커버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Полилиния 20"/>
          <p:cNvSpPr/>
          <p:nvPr userDrawn="1"/>
        </p:nvSpPr>
        <p:spPr bwMode="auto">
          <a:xfrm>
            <a:off x="1834106" y="0"/>
            <a:ext cx="10357894" cy="6858000"/>
          </a:xfrm>
          <a:custGeom>
            <a:avLst/>
            <a:gdLst>
              <a:gd name="connsiteX0" fmla="*/ 6869416 w 10357894"/>
              <a:gd name="connsiteY0" fmla="*/ 0 h 6858000"/>
              <a:gd name="connsiteX1" fmla="*/ 10357894 w 10357894"/>
              <a:gd name="connsiteY1" fmla="*/ 0 h 6858000"/>
              <a:gd name="connsiteX2" fmla="*/ 10357894 w 10357894"/>
              <a:gd name="connsiteY2" fmla="*/ 6858000 h 6858000"/>
              <a:gd name="connsiteX3" fmla="*/ 0 w 1035789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357894" h="6858000">
                <a:moveTo>
                  <a:pt x="6869416" y="0"/>
                </a:moveTo>
                <a:lnTo>
                  <a:pt x="10357894" y="0"/>
                </a:lnTo>
                <a:lnTo>
                  <a:pt x="1035789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alpha val="5000"/>
            </a:schemeClr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Рисунок 14"/>
          <p:cNvSpPr>
            <a:spLocks noGrp="1"/>
          </p:cNvSpPr>
          <p:nvPr>
            <p:ph type="pic" sz="quarter" idx="42"/>
          </p:nvPr>
        </p:nvSpPr>
        <p:spPr>
          <a:xfrm>
            <a:off x="4656137" y="0"/>
            <a:ext cx="4705347" cy="4690714"/>
          </a:xfrm>
          <a:custGeom>
            <a:avLst/>
            <a:gdLst>
              <a:gd name="connsiteX0" fmla="*/ 0 w 4344210"/>
              <a:gd name="connsiteY0" fmla="*/ 0 h 4330700"/>
              <a:gd name="connsiteX1" fmla="*/ 4344210 w 4344210"/>
              <a:gd name="connsiteY1" fmla="*/ 0 h 4330700"/>
              <a:gd name="connsiteX2" fmla="*/ 0 w 4344210"/>
              <a:gd name="connsiteY2" fmla="*/ 4330700 h 4330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44210" h="4330700">
                <a:moveTo>
                  <a:pt x="0" y="0"/>
                </a:moveTo>
                <a:lnTo>
                  <a:pt x="4344210" y="0"/>
                </a:lnTo>
                <a:lnTo>
                  <a:pt x="0" y="4330700"/>
                </a:lnTo>
                <a:close/>
              </a:path>
            </a:pathLst>
          </a:custGeom>
          <a:pattFill prst="pct5">
            <a:fgClr>
              <a:schemeClr val="bg1">
                <a:lumMod val="50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marR="0" indent="0" algn="ctr" defTabSz="447247" rtl="0" eaLnBrk="1" fontAlgn="auto" latinLnBrk="0" hangingPunct="1">
              <a:lnSpc>
                <a:spcPct val="150000"/>
              </a:lnSpc>
              <a:spcBef>
                <a:spcPts val="992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lvl1pPr>
          </a:lstStyle>
          <a:p>
            <a:endParaRPr lang="en-US" dirty="0"/>
          </a:p>
        </p:txBody>
      </p:sp>
      <p:sp>
        <p:nvSpPr>
          <p:cNvPr id="11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449050" y="179388"/>
            <a:ext cx="407988" cy="361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802" b="1">
                <a:solidFill>
                  <a:schemeClr val="tx1">
                    <a:alpha val="50000"/>
                  </a:schemeClr>
                </a:solidFill>
                <a:latin typeface="+mj-lt"/>
              </a:defRPr>
            </a:lvl1pPr>
          </a:lstStyle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46" name="Прямая соединительная линия 45"/>
          <p:cNvCxnSpPr/>
          <p:nvPr userDrawn="1"/>
        </p:nvCxnSpPr>
        <p:spPr>
          <a:xfrm flipV="1">
            <a:off x="3216275" y="3429000"/>
            <a:ext cx="748058" cy="748057"/>
          </a:xfrm>
          <a:prstGeom prst="line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Прямая соединительная линия 47"/>
          <p:cNvCxnSpPr/>
          <p:nvPr userDrawn="1"/>
        </p:nvCxnSpPr>
        <p:spPr>
          <a:xfrm flipV="1">
            <a:off x="10417175" y="2389186"/>
            <a:ext cx="720726" cy="720726"/>
          </a:xfrm>
          <a:prstGeom prst="line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Текст 7"/>
          <p:cNvSpPr>
            <a:spLocks noGrp="1"/>
          </p:cNvSpPr>
          <p:nvPr>
            <p:ph type="body" sz="quarter" idx="39" hasCustomPrompt="1"/>
          </p:nvPr>
        </p:nvSpPr>
        <p:spPr>
          <a:xfrm>
            <a:off x="4656137" y="4330701"/>
            <a:ext cx="6480173" cy="1444624"/>
          </a:xfrm>
        </p:spPr>
        <p:txBody>
          <a:bodyPr tIns="164592" bIns="91440" anchor="b" anchorCtr="0">
            <a:noAutofit/>
          </a:bodyPr>
          <a:lstStyle>
            <a:lvl1pPr algn="l">
              <a:lnSpc>
                <a:spcPct val="150000"/>
              </a:lnSpc>
              <a:defRPr sz="1000" b="0" baseline="0">
                <a:solidFill>
                  <a:schemeClr val="tx1">
                    <a:alpha val="7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6" name="Заголовок 17"/>
          <p:cNvSpPr>
            <a:spLocks noGrp="1"/>
          </p:cNvSpPr>
          <p:nvPr>
            <p:ph type="title" hasCustomPrompt="1"/>
          </p:nvPr>
        </p:nvSpPr>
        <p:spPr>
          <a:xfrm>
            <a:off x="1055688" y="1443038"/>
            <a:ext cx="2879725" cy="4332288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>
              <a:lnSpc>
                <a:spcPct val="70000"/>
              </a:lnSpc>
              <a:defRPr sz="5400" kern="100" spc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17" name="Прямоугольный треугольник 8">
            <a:extLst>
              <a:ext uri="{FF2B5EF4-FFF2-40B4-BE49-F238E27FC236}">
                <a16:creationId xmlns:a16="http://schemas.microsoft.com/office/drawing/2014/main" id="{09EFD8CE-29FF-7B4F-9FB8-036C5FBD2D6F}"/>
              </a:ext>
            </a:extLst>
          </p:cNvPr>
          <p:cNvSpPr/>
          <p:nvPr userDrawn="1"/>
        </p:nvSpPr>
        <p:spPr bwMode="auto">
          <a:xfrm flipH="1">
            <a:off x="11190316" y="5775325"/>
            <a:ext cx="1001684" cy="1082675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dirty="0"/>
          </a:p>
        </p:txBody>
      </p:sp>
      <p:sp>
        <p:nvSpPr>
          <p:cNvPr id="20" name="Текст 7">
            <a:extLst>
              <a:ext uri="{FF2B5EF4-FFF2-40B4-BE49-F238E27FC236}">
                <a16:creationId xmlns:a16="http://schemas.microsoft.com/office/drawing/2014/main" id="{5A9E733E-276E-8A43-9DBB-4575E8DD569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34963" y="179388"/>
            <a:ext cx="1439862" cy="361950"/>
          </a:xfrm>
        </p:spPr>
        <p:txBody>
          <a:bodyPr tIns="0" anchor="ctr" anchorCtr="0">
            <a:noAutofit/>
          </a:bodyPr>
          <a:lstStyle>
            <a:lvl1pPr marL="0" marR="0" indent="0" algn="l" defTabSz="906876" rtl="0" eaLnBrk="1" fontAlgn="auto" latinLnBrk="0" hangingPunct="1">
              <a:lnSpc>
                <a:spcPct val="100000"/>
              </a:lnSpc>
              <a:spcBef>
                <a:spcPts val="496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 sz="800" b="0" spc="300" baseline="0">
                <a:solidFill>
                  <a:schemeClr val="tx1">
                    <a:alpha val="80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Building Your Data Lake</a:t>
            </a:r>
          </a:p>
          <a:p>
            <a:pPr lvl="0"/>
            <a:endParaRPr lang="en-US" dirty="0"/>
          </a:p>
        </p:txBody>
      </p:sp>
      <p:pic>
        <p:nvPicPr>
          <p:cNvPr id="19" name="그림 1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7982" y="179103"/>
            <a:ext cx="1361256" cy="680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506626"/>
      </p:ext>
    </p:extLst>
  </p:cSld>
  <p:clrMapOvr>
    <a:masterClrMapping/>
  </p:clrMapOvr>
  <p:transition spd="slow" advClick="0" advTm="2000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100"/>
                                  </p:stCondLst>
                                  <p:iterate type="lt">
                                    <p:tmPct val="2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8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8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/>
    </p:bld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1C6EC4D8-BB2D-41D4-A33D-62DE9128C48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730566" y="1072164"/>
            <a:ext cx="1223493" cy="4713669"/>
          </a:xfrm>
          <a:custGeom>
            <a:avLst/>
            <a:gdLst>
              <a:gd name="connsiteX0" fmla="*/ 1223493 w 1223493"/>
              <a:gd name="connsiteY0" fmla="*/ 0 h 4713669"/>
              <a:gd name="connsiteX1" fmla="*/ 1223493 w 1223493"/>
              <a:gd name="connsiteY1" fmla="*/ 4407796 h 4713669"/>
              <a:gd name="connsiteX2" fmla="*/ 0 w 1223493"/>
              <a:gd name="connsiteY2" fmla="*/ 4713669 h 4713669"/>
              <a:gd name="connsiteX3" fmla="*/ 0 w 1223493"/>
              <a:gd name="connsiteY3" fmla="*/ 305873 h 47136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3493" h="4713669">
                <a:moveTo>
                  <a:pt x="1223493" y="0"/>
                </a:moveTo>
                <a:lnTo>
                  <a:pt x="1223493" y="4407796"/>
                </a:lnTo>
                <a:lnTo>
                  <a:pt x="0" y="4713669"/>
                </a:lnTo>
                <a:lnTo>
                  <a:pt x="0" y="305873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4EE45940-E3B0-42FF-820C-901D229A7E3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9951616" y="1072168"/>
            <a:ext cx="1223492" cy="4713668"/>
          </a:xfrm>
          <a:custGeom>
            <a:avLst/>
            <a:gdLst>
              <a:gd name="connsiteX0" fmla="*/ 0 w 1223492"/>
              <a:gd name="connsiteY0" fmla="*/ 0 h 4713668"/>
              <a:gd name="connsiteX1" fmla="*/ 1223492 w 1223492"/>
              <a:gd name="connsiteY1" fmla="*/ 305873 h 4713668"/>
              <a:gd name="connsiteX2" fmla="*/ 1223492 w 1223492"/>
              <a:gd name="connsiteY2" fmla="*/ 4713668 h 4713668"/>
              <a:gd name="connsiteX3" fmla="*/ 0 w 1223492"/>
              <a:gd name="connsiteY3" fmla="*/ 4407795 h 4713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3492" h="4713668">
                <a:moveTo>
                  <a:pt x="0" y="0"/>
                </a:moveTo>
                <a:lnTo>
                  <a:pt x="1223492" y="305873"/>
                </a:lnTo>
                <a:lnTo>
                  <a:pt x="1223492" y="4713668"/>
                </a:lnTo>
                <a:lnTo>
                  <a:pt x="0" y="4407795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D00FACB7-53CD-4A00-9A7B-3200F171AA8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137583" y="1072166"/>
            <a:ext cx="1223493" cy="4713668"/>
          </a:xfrm>
          <a:custGeom>
            <a:avLst/>
            <a:gdLst>
              <a:gd name="connsiteX0" fmla="*/ 0 w 1223493"/>
              <a:gd name="connsiteY0" fmla="*/ 0 h 4713668"/>
              <a:gd name="connsiteX1" fmla="*/ 1223493 w 1223493"/>
              <a:gd name="connsiteY1" fmla="*/ 305873 h 4713668"/>
              <a:gd name="connsiteX2" fmla="*/ 1223493 w 1223493"/>
              <a:gd name="connsiteY2" fmla="*/ 4713668 h 4713668"/>
              <a:gd name="connsiteX3" fmla="*/ 0 w 1223493"/>
              <a:gd name="connsiteY3" fmla="*/ 4407795 h 4713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3493" h="4713668">
                <a:moveTo>
                  <a:pt x="0" y="0"/>
                </a:moveTo>
                <a:lnTo>
                  <a:pt x="1223493" y="305873"/>
                </a:lnTo>
                <a:lnTo>
                  <a:pt x="1223493" y="4713668"/>
                </a:lnTo>
                <a:lnTo>
                  <a:pt x="0" y="4407795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8C0439C4-266B-4306-AD41-CF17B197E21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544600" y="1072166"/>
            <a:ext cx="1223493" cy="4713669"/>
          </a:xfrm>
          <a:custGeom>
            <a:avLst/>
            <a:gdLst>
              <a:gd name="connsiteX0" fmla="*/ 1223493 w 1223493"/>
              <a:gd name="connsiteY0" fmla="*/ 0 h 4713669"/>
              <a:gd name="connsiteX1" fmla="*/ 1223493 w 1223493"/>
              <a:gd name="connsiteY1" fmla="*/ 4407796 h 4713669"/>
              <a:gd name="connsiteX2" fmla="*/ 0 w 1223493"/>
              <a:gd name="connsiteY2" fmla="*/ 4713669 h 4713669"/>
              <a:gd name="connsiteX3" fmla="*/ 0 w 1223493"/>
              <a:gd name="connsiteY3" fmla="*/ 305873 h 47136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3493" h="4713669">
                <a:moveTo>
                  <a:pt x="1223493" y="0"/>
                </a:moveTo>
                <a:lnTo>
                  <a:pt x="1223493" y="4407796"/>
                </a:lnTo>
                <a:lnTo>
                  <a:pt x="0" y="4713669"/>
                </a:lnTo>
                <a:lnTo>
                  <a:pt x="0" y="305873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1503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846F554F-312B-4D1C-8341-1FDBA09D6B5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25048" y="0"/>
            <a:ext cx="4966952" cy="4159876"/>
          </a:xfrm>
          <a:custGeom>
            <a:avLst/>
            <a:gdLst>
              <a:gd name="connsiteX0" fmla="*/ 0 w 4966952"/>
              <a:gd name="connsiteY0" fmla="*/ 0 h 4159876"/>
              <a:gd name="connsiteX1" fmla="*/ 4966952 w 4966952"/>
              <a:gd name="connsiteY1" fmla="*/ 0 h 4159876"/>
              <a:gd name="connsiteX2" fmla="*/ 4966952 w 4966952"/>
              <a:gd name="connsiteY2" fmla="*/ 4159876 h 4159876"/>
              <a:gd name="connsiteX3" fmla="*/ 0 w 4966952"/>
              <a:gd name="connsiteY3" fmla="*/ 4159876 h 4159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66952" h="4159876">
                <a:moveTo>
                  <a:pt x="0" y="0"/>
                </a:moveTo>
                <a:lnTo>
                  <a:pt x="4966952" y="0"/>
                </a:lnTo>
                <a:lnTo>
                  <a:pt x="4966952" y="4159876"/>
                </a:lnTo>
                <a:lnTo>
                  <a:pt x="0" y="415987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550887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6AFA35B-B9EF-4A47-8C39-82200A4DB4B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63600" y="1453893"/>
            <a:ext cx="5312228" cy="2801257"/>
          </a:xfrm>
          <a:custGeom>
            <a:avLst/>
            <a:gdLst>
              <a:gd name="connsiteX0" fmla="*/ 0 w 5312228"/>
              <a:gd name="connsiteY0" fmla="*/ 0 h 2801257"/>
              <a:gd name="connsiteX1" fmla="*/ 5312228 w 5312228"/>
              <a:gd name="connsiteY1" fmla="*/ 0 h 2801257"/>
              <a:gd name="connsiteX2" fmla="*/ 5312228 w 5312228"/>
              <a:gd name="connsiteY2" fmla="*/ 2801257 h 2801257"/>
              <a:gd name="connsiteX3" fmla="*/ 0 w 5312228"/>
              <a:gd name="connsiteY3" fmla="*/ 2801257 h 2801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12228" h="2801257">
                <a:moveTo>
                  <a:pt x="0" y="0"/>
                </a:moveTo>
                <a:lnTo>
                  <a:pt x="5312228" y="0"/>
                </a:lnTo>
                <a:lnTo>
                  <a:pt x="5312228" y="2801257"/>
                </a:lnTo>
                <a:lnTo>
                  <a:pt x="0" y="2801257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700965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9ABB9236-26A5-473C-836E-FF84B0F3E47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86285" y="682172"/>
            <a:ext cx="4601028" cy="5529943"/>
          </a:xfrm>
          <a:custGeom>
            <a:avLst/>
            <a:gdLst>
              <a:gd name="connsiteX0" fmla="*/ 0 w 4601028"/>
              <a:gd name="connsiteY0" fmla="*/ 0 h 5529943"/>
              <a:gd name="connsiteX1" fmla="*/ 2975429 w 4601028"/>
              <a:gd name="connsiteY1" fmla="*/ 0 h 5529943"/>
              <a:gd name="connsiteX2" fmla="*/ 3164568 w 4601028"/>
              <a:gd name="connsiteY2" fmla="*/ 163286 h 5529943"/>
              <a:gd name="connsiteX3" fmla="*/ 3961947 w 4601028"/>
              <a:gd name="connsiteY3" fmla="*/ 163286 h 5529943"/>
              <a:gd name="connsiteX4" fmla="*/ 4151086 w 4601028"/>
              <a:gd name="connsiteY4" fmla="*/ 0 h 5529943"/>
              <a:gd name="connsiteX5" fmla="*/ 4601028 w 4601028"/>
              <a:gd name="connsiteY5" fmla="*/ 0 h 5529943"/>
              <a:gd name="connsiteX6" fmla="*/ 4601028 w 4601028"/>
              <a:gd name="connsiteY6" fmla="*/ 2899190 h 5529943"/>
              <a:gd name="connsiteX7" fmla="*/ 4205108 w 4601028"/>
              <a:gd name="connsiteY7" fmla="*/ 2899190 h 5529943"/>
              <a:gd name="connsiteX8" fmla="*/ 4189599 w 4601028"/>
              <a:gd name="connsiteY8" fmla="*/ 2895603 h 5529943"/>
              <a:gd name="connsiteX9" fmla="*/ 3595355 w 4601028"/>
              <a:gd name="connsiteY9" fmla="*/ 2895603 h 5529943"/>
              <a:gd name="connsiteX10" fmla="*/ 3454399 w 4601028"/>
              <a:gd name="connsiteY10" fmla="*/ 3057096 h 5529943"/>
              <a:gd name="connsiteX11" fmla="*/ 3595355 w 4601028"/>
              <a:gd name="connsiteY11" fmla="*/ 3218588 h 5529943"/>
              <a:gd name="connsiteX12" fmla="*/ 4126092 w 4601028"/>
              <a:gd name="connsiteY12" fmla="*/ 3218588 h 5529943"/>
              <a:gd name="connsiteX13" fmla="*/ 4141600 w 4601028"/>
              <a:gd name="connsiteY13" fmla="*/ 3222175 h 5529943"/>
              <a:gd name="connsiteX14" fmla="*/ 4601028 w 4601028"/>
              <a:gd name="connsiteY14" fmla="*/ 3222175 h 5529943"/>
              <a:gd name="connsiteX15" fmla="*/ 4601028 w 4601028"/>
              <a:gd name="connsiteY15" fmla="*/ 5529943 h 5529943"/>
              <a:gd name="connsiteX16" fmla="*/ 1489913 w 4601028"/>
              <a:gd name="connsiteY16" fmla="*/ 5529943 h 5529943"/>
              <a:gd name="connsiteX17" fmla="*/ 1491127 w 4601028"/>
              <a:gd name="connsiteY17" fmla="*/ 5526567 h 5529943"/>
              <a:gd name="connsiteX18" fmla="*/ 1494970 w 4601028"/>
              <a:gd name="connsiteY18" fmla="*/ 5493658 h 5529943"/>
              <a:gd name="connsiteX19" fmla="*/ 1305831 w 4601028"/>
              <a:gd name="connsiteY19" fmla="*/ 5330372 h 5529943"/>
              <a:gd name="connsiteX20" fmla="*/ 508453 w 4601028"/>
              <a:gd name="connsiteY20" fmla="*/ 5330372 h 5529943"/>
              <a:gd name="connsiteX21" fmla="*/ 319313 w 4601028"/>
              <a:gd name="connsiteY21" fmla="*/ 5493658 h 5529943"/>
              <a:gd name="connsiteX22" fmla="*/ 323156 w 4601028"/>
              <a:gd name="connsiteY22" fmla="*/ 5526567 h 5529943"/>
              <a:gd name="connsiteX23" fmla="*/ 324370 w 4601028"/>
              <a:gd name="connsiteY23" fmla="*/ 5529943 h 5529943"/>
              <a:gd name="connsiteX24" fmla="*/ 0 w 4601028"/>
              <a:gd name="connsiteY24" fmla="*/ 5529943 h 5529943"/>
              <a:gd name="connsiteX25" fmla="*/ 0 w 4601028"/>
              <a:gd name="connsiteY25" fmla="*/ 1313545 h 5529943"/>
              <a:gd name="connsiteX26" fmla="*/ 487643 w 4601028"/>
              <a:gd name="connsiteY26" fmla="*/ 1313545 h 5529943"/>
              <a:gd name="connsiteX27" fmla="*/ 508453 w 4601028"/>
              <a:gd name="connsiteY27" fmla="*/ 1317172 h 5529943"/>
              <a:gd name="connsiteX28" fmla="*/ 1305831 w 4601028"/>
              <a:gd name="connsiteY28" fmla="*/ 1317172 h 5529943"/>
              <a:gd name="connsiteX29" fmla="*/ 1494970 w 4601028"/>
              <a:gd name="connsiteY29" fmla="*/ 1153886 h 5529943"/>
              <a:gd name="connsiteX30" fmla="*/ 1305831 w 4601028"/>
              <a:gd name="connsiteY30" fmla="*/ 990600 h 5529943"/>
              <a:gd name="connsiteX31" fmla="*/ 593670 w 4601028"/>
              <a:gd name="connsiteY31" fmla="*/ 990600 h 5529943"/>
              <a:gd name="connsiteX32" fmla="*/ 572860 w 4601028"/>
              <a:gd name="connsiteY32" fmla="*/ 986973 h 5529943"/>
              <a:gd name="connsiteX33" fmla="*/ 0 w 4601028"/>
              <a:gd name="connsiteY33" fmla="*/ 986973 h 5529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4601028" h="5529943">
                <a:moveTo>
                  <a:pt x="0" y="0"/>
                </a:moveTo>
                <a:lnTo>
                  <a:pt x="2975429" y="0"/>
                </a:lnTo>
                <a:cubicBezTo>
                  <a:pt x="2975429" y="90185"/>
                  <a:pt x="3060120" y="163286"/>
                  <a:pt x="3164568" y="163286"/>
                </a:cubicBezTo>
                <a:lnTo>
                  <a:pt x="3961947" y="163286"/>
                </a:lnTo>
                <a:cubicBezTo>
                  <a:pt x="4066395" y="163286"/>
                  <a:pt x="4151086" y="90185"/>
                  <a:pt x="4151086" y="0"/>
                </a:cubicBezTo>
                <a:lnTo>
                  <a:pt x="4601028" y="0"/>
                </a:lnTo>
                <a:lnTo>
                  <a:pt x="4601028" y="2899190"/>
                </a:lnTo>
                <a:lnTo>
                  <a:pt x="4205108" y="2899190"/>
                </a:lnTo>
                <a:lnTo>
                  <a:pt x="4189599" y="2895603"/>
                </a:lnTo>
                <a:lnTo>
                  <a:pt x="3595355" y="2895603"/>
                </a:lnTo>
                <a:cubicBezTo>
                  <a:pt x="3517515" y="2895603"/>
                  <a:pt x="3454399" y="2967901"/>
                  <a:pt x="3454399" y="3057096"/>
                </a:cubicBezTo>
                <a:cubicBezTo>
                  <a:pt x="3454399" y="3146290"/>
                  <a:pt x="3517515" y="3218588"/>
                  <a:pt x="3595355" y="3218588"/>
                </a:cubicBezTo>
                <a:lnTo>
                  <a:pt x="4126092" y="3218588"/>
                </a:lnTo>
                <a:lnTo>
                  <a:pt x="4141600" y="3222175"/>
                </a:lnTo>
                <a:lnTo>
                  <a:pt x="4601028" y="3222175"/>
                </a:lnTo>
                <a:lnTo>
                  <a:pt x="4601028" y="5529943"/>
                </a:lnTo>
                <a:lnTo>
                  <a:pt x="1489913" y="5529943"/>
                </a:lnTo>
                <a:lnTo>
                  <a:pt x="1491127" y="5526567"/>
                </a:lnTo>
                <a:cubicBezTo>
                  <a:pt x="1493647" y="5515938"/>
                  <a:pt x="1494970" y="5504931"/>
                  <a:pt x="1494970" y="5493658"/>
                </a:cubicBezTo>
                <a:cubicBezTo>
                  <a:pt x="1494970" y="5403473"/>
                  <a:pt x="1410279" y="5330372"/>
                  <a:pt x="1305831" y="5330372"/>
                </a:cubicBezTo>
                <a:lnTo>
                  <a:pt x="508453" y="5330372"/>
                </a:lnTo>
                <a:cubicBezTo>
                  <a:pt x="404004" y="5330372"/>
                  <a:pt x="319313" y="5403473"/>
                  <a:pt x="319313" y="5493658"/>
                </a:cubicBezTo>
                <a:cubicBezTo>
                  <a:pt x="319313" y="5504931"/>
                  <a:pt x="320637" y="5515938"/>
                  <a:pt x="323156" y="5526567"/>
                </a:cubicBezTo>
                <a:lnTo>
                  <a:pt x="324370" y="5529943"/>
                </a:lnTo>
                <a:lnTo>
                  <a:pt x="0" y="5529943"/>
                </a:lnTo>
                <a:lnTo>
                  <a:pt x="0" y="1313545"/>
                </a:lnTo>
                <a:lnTo>
                  <a:pt x="487643" y="1313545"/>
                </a:lnTo>
                <a:lnTo>
                  <a:pt x="508453" y="1317172"/>
                </a:lnTo>
                <a:lnTo>
                  <a:pt x="1305831" y="1317172"/>
                </a:lnTo>
                <a:cubicBezTo>
                  <a:pt x="1410279" y="1317172"/>
                  <a:pt x="1494970" y="1244071"/>
                  <a:pt x="1494970" y="1153886"/>
                </a:cubicBezTo>
                <a:cubicBezTo>
                  <a:pt x="1494970" y="1063701"/>
                  <a:pt x="1410279" y="990600"/>
                  <a:pt x="1305831" y="990600"/>
                </a:cubicBezTo>
                <a:lnTo>
                  <a:pt x="593670" y="990600"/>
                </a:lnTo>
                <a:lnTo>
                  <a:pt x="572860" y="986973"/>
                </a:lnTo>
                <a:lnTo>
                  <a:pt x="0" y="986973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086396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8348A81A-40CB-498F-858A-F855CD083B5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92792" y="1731055"/>
            <a:ext cx="3998429" cy="5126946"/>
          </a:xfrm>
          <a:custGeom>
            <a:avLst/>
            <a:gdLst>
              <a:gd name="connsiteX0" fmla="*/ 3998428 w 3998429"/>
              <a:gd name="connsiteY0" fmla="*/ 3619802 h 5126946"/>
              <a:gd name="connsiteX1" fmla="*/ 3998428 w 3998429"/>
              <a:gd name="connsiteY1" fmla="*/ 5126946 h 5126946"/>
              <a:gd name="connsiteX2" fmla="*/ 3062332 w 3998429"/>
              <a:gd name="connsiteY2" fmla="*/ 5126945 h 5126946"/>
              <a:gd name="connsiteX3" fmla="*/ 2231117 w 3998429"/>
              <a:gd name="connsiteY3" fmla="*/ 4644841 h 5126946"/>
              <a:gd name="connsiteX4" fmla="*/ 3998428 w 3998429"/>
              <a:gd name="connsiteY4" fmla="*/ 1275437 h 5126946"/>
              <a:gd name="connsiteX5" fmla="*/ 3998429 w 3998429"/>
              <a:gd name="connsiteY5" fmla="*/ 3325515 h 5126946"/>
              <a:gd name="connsiteX6" fmla="*/ 2231118 w 3998429"/>
              <a:gd name="connsiteY6" fmla="*/ 2300476 h 5126946"/>
              <a:gd name="connsiteX7" fmla="*/ 0 w 3998429"/>
              <a:gd name="connsiteY7" fmla="*/ 1201884 h 5126946"/>
              <a:gd name="connsiteX8" fmla="*/ 3898900 w 3998429"/>
              <a:gd name="connsiteY8" fmla="*/ 3463245 h 5126946"/>
              <a:gd name="connsiteX9" fmla="*/ 1030452 w 3998429"/>
              <a:gd name="connsiteY9" fmla="*/ 5126945 h 5126946"/>
              <a:gd name="connsiteX10" fmla="*/ 0 w 3998429"/>
              <a:gd name="connsiteY10" fmla="*/ 5126946 h 5126946"/>
              <a:gd name="connsiteX11" fmla="*/ 1961297 w 3998429"/>
              <a:gd name="connsiteY11" fmla="*/ 0 h 5126946"/>
              <a:gd name="connsiteX12" fmla="*/ 1956998 w 3998429"/>
              <a:gd name="connsiteY12" fmla="*/ 2165725 h 5126946"/>
              <a:gd name="connsiteX13" fmla="*/ 79277 w 3998429"/>
              <a:gd name="connsiteY13" fmla="*/ 1086586 h 5126946"/>
              <a:gd name="connsiteX14" fmla="*/ 2112127 w 3998429"/>
              <a:gd name="connsiteY14" fmla="*/ 0 h 5126946"/>
              <a:gd name="connsiteX15" fmla="*/ 3985551 w 3998429"/>
              <a:gd name="connsiteY15" fmla="*/ 1086585 h 5126946"/>
              <a:gd name="connsiteX16" fmla="*/ 2112128 w 3998429"/>
              <a:gd name="connsiteY16" fmla="*/ 2173171 h 5126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998429" h="5126946">
                <a:moveTo>
                  <a:pt x="3998428" y="3619802"/>
                </a:moveTo>
                <a:lnTo>
                  <a:pt x="3998428" y="5126946"/>
                </a:lnTo>
                <a:lnTo>
                  <a:pt x="3062332" y="5126945"/>
                </a:lnTo>
                <a:lnTo>
                  <a:pt x="2231117" y="4644841"/>
                </a:lnTo>
                <a:close/>
                <a:moveTo>
                  <a:pt x="3998428" y="1275437"/>
                </a:moveTo>
                <a:lnTo>
                  <a:pt x="3998429" y="3325515"/>
                </a:lnTo>
                <a:lnTo>
                  <a:pt x="2231118" y="2300476"/>
                </a:lnTo>
                <a:close/>
                <a:moveTo>
                  <a:pt x="0" y="1201884"/>
                </a:moveTo>
                <a:lnTo>
                  <a:pt x="3898900" y="3463245"/>
                </a:lnTo>
                <a:lnTo>
                  <a:pt x="1030452" y="5126945"/>
                </a:lnTo>
                <a:lnTo>
                  <a:pt x="0" y="5126946"/>
                </a:lnTo>
                <a:close/>
                <a:moveTo>
                  <a:pt x="1961297" y="0"/>
                </a:moveTo>
                <a:lnTo>
                  <a:pt x="1956998" y="2165725"/>
                </a:lnTo>
                <a:lnTo>
                  <a:pt x="79277" y="1086586"/>
                </a:lnTo>
                <a:close/>
                <a:moveTo>
                  <a:pt x="2112127" y="0"/>
                </a:moveTo>
                <a:lnTo>
                  <a:pt x="3985551" y="1086585"/>
                </a:lnTo>
                <a:lnTo>
                  <a:pt x="2112128" y="2173171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432892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C895E7F8-1FB9-4F27-8914-384571B17D5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4457" y="435430"/>
            <a:ext cx="5365081" cy="5351113"/>
          </a:xfrm>
          <a:custGeom>
            <a:avLst/>
            <a:gdLst>
              <a:gd name="connsiteX0" fmla="*/ 0 w 5365081"/>
              <a:gd name="connsiteY0" fmla="*/ 0 h 5351113"/>
              <a:gd name="connsiteX1" fmla="*/ 3881665 w 5365081"/>
              <a:gd name="connsiteY1" fmla="*/ 1 h 5351113"/>
              <a:gd name="connsiteX2" fmla="*/ 5098235 w 5365081"/>
              <a:gd name="connsiteY2" fmla="*/ 1216572 h 5351113"/>
              <a:gd name="connsiteX3" fmla="*/ 5098235 w 5365081"/>
              <a:gd name="connsiteY3" fmla="*/ 2505018 h 5351113"/>
              <a:gd name="connsiteX4" fmla="*/ 2518986 w 5365081"/>
              <a:gd name="connsiteY4" fmla="*/ 5084267 h 5351113"/>
              <a:gd name="connsiteX5" fmla="*/ 1230540 w 5365081"/>
              <a:gd name="connsiteY5" fmla="*/ 5084267 h 5351113"/>
              <a:gd name="connsiteX6" fmla="*/ 0 w 5365081"/>
              <a:gd name="connsiteY6" fmla="*/ 3853728 h 53511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365081" h="5351113">
                <a:moveTo>
                  <a:pt x="0" y="0"/>
                </a:moveTo>
                <a:lnTo>
                  <a:pt x="3881665" y="1"/>
                </a:lnTo>
                <a:lnTo>
                  <a:pt x="5098235" y="1216572"/>
                </a:lnTo>
                <a:cubicBezTo>
                  <a:pt x="5454030" y="1572366"/>
                  <a:pt x="5454030" y="2149223"/>
                  <a:pt x="5098235" y="2505018"/>
                </a:cubicBezTo>
                <a:lnTo>
                  <a:pt x="2518986" y="5084267"/>
                </a:lnTo>
                <a:cubicBezTo>
                  <a:pt x="2163191" y="5440062"/>
                  <a:pt x="1586334" y="5440062"/>
                  <a:pt x="1230540" y="5084267"/>
                </a:cubicBezTo>
                <a:lnTo>
                  <a:pt x="0" y="3853728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183347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660B163F-5B40-479B-A26F-9F60EB51D63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74058" y="0"/>
            <a:ext cx="3439886" cy="6858000"/>
          </a:xfrm>
          <a:custGeom>
            <a:avLst/>
            <a:gdLst>
              <a:gd name="connsiteX0" fmla="*/ 0 w 3439886"/>
              <a:gd name="connsiteY0" fmla="*/ 0 h 6858000"/>
              <a:gd name="connsiteX1" fmla="*/ 3439886 w 3439886"/>
              <a:gd name="connsiteY1" fmla="*/ 0 h 6858000"/>
              <a:gd name="connsiteX2" fmla="*/ 3439886 w 3439886"/>
              <a:gd name="connsiteY2" fmla="*/ 6858000 h 6858000"/>
              <a:gd name="connsiteX3" fmla="*/ 0 w 343988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9886" h="6858000">
                <a:moveTo>
                  <a:pt x="0" y="0"/>
                </a:moveTo>
                <a:lnTo>
                  <a:pt x="3439886" y="0"/>
                </a:lnTo>
                <a:lnTo>
                  <a:pt x="3439886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640458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ACD5E016-AB66-4AF4-855C-8FC32E5572D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956628" y="801915"/>
            <a:ext cx="2278743" cy="5254171"/>
          </a:xfrm>
          <a:custGeom>
            <a:avLst/>
            <a:gdLst>
              <a:gd name="connsiteX0" fmla="*/ 0 w 2278743"/>
              <a:gd name="connsiteY0" fmla="*/ 0 h 5254171"/>
              <a:gd name="connsiteX1" fmla="*/ 2278743 w 2278743"/>
              <a:gd name="connsiteY1" fmla="*/ 0 h 5254171"/>
              <a:gd name="connsiteX2" fmla="*/ 2278743 w 2278743"/>
              <a:gd name="connsiteY2" fmla="*/ 5254171 h 5254171"/>
              <a:gd name="connsiteX3" fmla="*/ 0 w 2278743"/>
              <a:gd name="connsiteY3" fmla="*/ 5254171 h 525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78743" h="5254171">
                <a:moveTo>
                  <a:pt x="0" y="0"/>
                </a:moveTo>
                <a:lnTo>
                  <a:pt x="2278743" y="0"/>
                </a:lnTo>
                <a:lnTo>
                  <a:pt x="2278743" y="5254171"/>
                </a:lnTo>
                <a:lnTo>
                  <a:pt x="0" y="5254171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672090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E06C2DD2-A091-4EC2-BB62-FC1EE5EC6FF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9469" y="0"/>
            <a:ext cx="8841510" cy="6858000"/>
          </a:xfrm>
          <a:custGeom>
            <a:avLst/>
            <a:gdLst>
              <a:gd name="connsiteX0" fmla="*/ 0 w 8841510"/>
              <a:gd name="connsiteY0" fmla="*/ 0 h 6858000"/>
              <a:gd name="connsiteX1" fmla="*/ 8841510 w 8841510"/>
              <a:gd name="connsiteY1" fmla="*/ 0 h 6858000"/>
              <a:gd name="connsiteX2" fmla="*/ 8841510 w 8841510"/>
              <a:gd name="connsiteY2" fmla="*/ 6858000 h 6858000"/>
              <a:gd name="connsiteX3" fmla="*/ 0 w 884151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841510" h="6858000">
                <a:moveTo>
                  <a:pt x="0" y="0"/>
                </a:moveTo>
                <a:lnTo>
                  <a:pt x="8841510" y="0"/>
                </a:lnTo>
                <a:lnTo>
                  <a:pt x="884151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015236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55BBDB0C-1D3A-4A16-8855-2A0D1025EDE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447887" y="0"/>
            <a:ext cx="4030379" cy="6858000"/>
          </a:xfrm>
          <a:custGeom>
            <a:avLst/>
            <a:gdLst>
              <a:gd name="connsiteX0" fmla="*/ 0 w 4030379"/>
              <a:gd name="connsiteY0" fmla="*/ 0 h 6858000"/>
              <a:gd name="connsiteX1" fmla="*/ 4030379 w 4030379"/>
              <a:gd name="connsiteY1" fmla="*/ 0 h 6858000"/>
              <a:gd name="connsiteX2" fmla="*/ 4030379 w 4030379"/>
              <a:gd name="connsiteY2" fmla="*/ 6858000 h 6858000"/>
              <a:gd name="connsiteX3" fmla="*/ 0 w 403037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30379" h="6858000">
                <a:moveTo>
                  <a:pt x="0" y="0"/>
                </a:moveTo>
                <a:lnTo>
                  <a:pt x="4030379" y="0"/>
                </a:lnTo>
                <a:lnTo>
                  <a:pt x="4030379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600837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텍스트레이아웃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олилиния 14"/>
          <p:cNvSpPr/>
          <p:nvPr userDrawn="1"/>
        </p:nvSpPr>
        <p:spPr bwMode="auto">
          <a:xfrm>
            <a:off x="1834106" y="0"/>
            <a:ext cx="10357894" cy="6858000"/>
          </a:xfrm>
          <a:custGeom>
            <a:avLst/>
            <a:gdLst>
              <a:gd name="connsiteX0" fmla="*/ 6869416 w 10357894"/>
              <a:gd name="connsiteY0" fmla="*/ 0 h 6858000"/>
              <a:gd name="connsiteX1" fmla="*/ 10357894 w 10357894"/>
              <a:gd name="connsiteY1" fmla="*/ 0 h 6858000"/>
              <a:gd name="connsiteX2" fmla="*/ 10357894 w 10357894"/>
              <a:gd name="connsiteY2" fmla="*/ 6858000 h 6858000"/>
              <a:gd name="connsiteX3" fmla="*/ 0 w 1035789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357894" h="6858000">
                <a:moveTo>
                  <a:pt x="6869416" y="0"/>
                </a:moveTo>
                <a:lnTo>
                  <a:pt x="10357894" y="0"/>
                </a:lnTo>
                <a:lnTo>
                  <a:pt x="1035789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alpha val="5000"/>
            </a:schemeClr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449050" y="179388"/>
            <a:ext cx="407988" cy="361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802" b="1">
                <a:solidFill>
                  <a:schemeClr val="tx1">
                    <a:alpha val="50000"/>
                  </a:schemeClr>
                </a:solidFill>
                <a:latin typeface="+mj-lt"/>
              </a:defRPr>
            </a:lvl1pPr>
          </a:lstStyle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47" name="Прямая соединительная линия 46"/>
          <p:cNvCxnSpPr/>
          <p:nvPr userDrawn="1"/>
        </p:nvCxnSpPr>
        <p:spPr>
          <a:xfrm flipV="1">
            <a:off x="3939382" y="360363"/>
            <a:ext cx="550863" cy="550864"/>
          </a:xfrm>
          <a:prstGeom prst="line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Прямая соединительная линия 47"/>
          <p:cNvCxnSpPr/>
          <p:nvPr userDrawn="1"/>
        </p:nvCxnSpPr>
        <p:spPr>
          <a:xfrm flipV="1">
            <a:off x="9695655" y="4692650"/>
            <a:ext cx="1447802" cy="1447802"/>
          </a:xfrm>
          <a:prstGeom prst="line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Shape 427"/>
          <p:cNvSpPr>
            <a:spLocks noGrp="1"/>
          </p:cNvSpPr>
          <p:nvPr>
            <p:ph type="body" sz="quarter" idx="52" hasCustomPrompt="1"/>
          </p:nvPr>
        </p:nvSpPr>
        <p:spPr>
          <a:xfrm>
            <a:off x="7517607" y="1443038"/>
            <a:ext cx="3601244" cy="2527300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algn="r">
              <a:lnSpc>
                <a:spcPct val="100000"/>
              </a:lnSpc>
              <a:defRPr sz="5400" b="0" spc="-45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defRPr>
            </a:lvl1pPr>
          </a:lstStyle>
          <a:p>
            <a:pPr lvl="0"/>
            <a:r>
              <a:rPr lang="en-US" altLang="ko-KR" dirty="0"/>
              <a:t>Title</a:t>
            </a:r>
            <a:endParaRPr lang="en-US" dirty="0"/>
          </a:p>
        </p:txBody>
      </p:sp>
      <p:sp>
        <p:nvSpPr>
          <p:cNvPr id="12" name="Текст 7"/>
          <p:cNvSpPr>
            <a:spLocks noGrp="1"/>
          </p:cNvSpPr>
          <p:nvPr>
            <p:ph type="body" sz="quarter" idx="39" hasCustomPrompt="1"/>
          </p:nvPr>
        </p:nvSpPr>
        <p:spPr>
          <a:xfrm>
            <a:off x="1058865" y="1443039"/>
            <a:ext cx="5761035" cy="3249611"/>
          </a:xfrm>
        </p:spPr>
        <p:txBody>
          <a:bodyPr tIns="164592">
            <a:noAutofit/>
          </a:bodyPr>
          <a:lstStyle>
            <a:lvl1pPr algn="just">
              <a:lnSpc>
                <a:spcPct val="150000"/>
              </a:lnSpc>
              <a:defRPr sz="1000" b="0" baseline="0">
                <a:solidFill>
                  <a:schemeClr val="tx1">
                    <a:alpha val="7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2" name="Текст 7"/>
          <p:cNvSpPr>
            <a:spLocks noGrp="1"/>
          </p:cNvSpPr>
          <p:nvPr>
            <p:ph type="body" sz="quarter" idx="53" hasCustomPrompt="1"/>
          </p:nvPr>
        </p:nvSpPr>
        <p:spPr>
          <a:xfrm>
            <a:off x="1058865" y="5053013"/>
            <a:ext cx="10077447" cy="486519"/>
          </a:xfrm>
        </p:spPr>
        <p:txBody>
          <a:bodyPr tIns="164592">
            <a:noAutofit/>
          </a:bodyPr>
          <a:lstStyle>
            <a:lvl1pPr algn="l">
              <a:lnSpc>
                <a:spcPct val="150000"/>
              </a:lnSpc>
              <a:defRPr sz="1000" b="0" spc="300" baseline="0">
                <a:solidFill>
                  <a:schemeClr val="tx1"/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6" name="Прямоугольный треугольник 8">
            <a:extLst>
              <a:ext uri="{FF2B5EF4-FFF2-40B4-BE49-F238E27FC236}">
                <a16:creationId xmlns:a16="http://schemas.microsoft.com/office/drawing/2014/main" id="{73427F43-B033-A04B-A850-9D69022AD59E}"/>
              </a:ext>
            </a:extLst>
          </p:cNvPr>
          <p:cNvSpPr/>
          <p:nvPr userDrawn="1"/>
        </p:nvSpPr>
        <p:spPr bwMode="auto">
          <a:xfrm flipH="1">
            <a:off x="11190316" y="5775325"/>
            <a:ext cx="1001684" cy="1082675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dirty="0"/>
          </a:p>
        </p:txBody>
      </p:sp>
      <p:sp>
        <p:nvSpPr>
          <p:cNvPr id="19" name="Текст 7">
            <a:extLst>
              <a:ext uri="{FF2B5EF4-FFF2-40B4-BE49-F238E27FC236}">
                <a16:creationId xmlns:a16="http://schemas.microsoft.com/office/drawing/2014/main" id="{B29170FA-2969-3648-AFB1-D477260D41A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34963" y="179388"/>
            <a:ext cx="1439862" cy="361950"/>
          </a:xfrm>
        </p:spPr>
        <p:txBody>
          <a:bodyPr tIns="0" anchor="ctr" anchorCtr="0">
            <a:noAutofit/>
          </a:bodyPr>
          <a:lstStyle>
            <a:lvl1pPr marL="0" marR="0" indent="0" algn="l" defTabSz="906876" rtl="0" eaLnBrk="1" fontAlgn="auto" latinLnBrk="0" hangingPunct="1">
              <a:lnSpc>
                <a:spcPct val="100000"/>
              </a:lnSpc>
              <a:spcBef>
                <a:spcPts val="496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 sz="800" b="0" spc="300" baseline="0">
                <a:solidFill>
                  <a:schemeClr val="tx1">
                    <a:alpha val="80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Building Your Data Lake</a:t>
            </a:r>
          </a:p>
          <a:p>
            <a:pPr lvl="0"/>
            <a:endParaRPr lang="en-US" dirty="0"/>
          </a:p>
        </p:txBody>
      </p:sp>
      <p:pic>
        <p:nvPicPr>
          <p:cNvPr id="18" name="그림 1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7982" y="179103"/>
            <a:ext cx="1361256" cy="680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5398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2000">
        <p15:prstTrans prst="pageCurlDouble"/>
      </p:transition>
    </mc:Choice>
    <mc:Fallback xmlns=""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8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8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8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8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build="p">
        <p:tmplLst>
          <p:tmpl lvl="1">
            <p:tnLst>
              <p:par>
                <p:cTn presetID="42" presetClass="entr" presetSubtype="0" fill="hold" nodeType="withEffect" nodePh="1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26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8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8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iterate type="wd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8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8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8015117-7AC2-4585-B821-1EC3D7932D9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992102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  <p:timing>
    <p:tnLst>
      <p:par>
        <p:cTn id="1" dur="indefinite" restart="never" nodeType="tmRoot"/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F4E73B1A-338A-4F62-9F3C-158D344B3C7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04800" y="0"/>
            <a:ext cx="4419600" cy="6858000"/>
          </a:xfrm>
          <a:custGeom>
            <a:avLst/>
            <a:gdLst>
              <a:gd name="connsiteX0" fmla="*/ 0 w 4419600"/>
              <a:gd name="connsiteY0" fmla="*/ 0 h 6858000"/>
              <a:gd name="connsiteX1" fmla="*/ 3482998 w 4419600"/>
              <a:gd name="connsiteY1" fmla="*/ 0 h 6858000"/>
              <a:gd name="connsiteX2" fmla="*/ 4419600 w 4419600"/>
              <a:gd name="connsiteY2" fmla="*/ 6858000 h 6858000"/>
              <a:gd name="connsiteX3" fmla="*/ 936602 w 44196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19600" h="6858000">
                <a:moveTo>
                  <a:pt x="0" y="0"/>
                </a:moveTo>
                <a:lnTo>
                  <a:pt x="3482998" y="0"/>
                </a:lnTo>
                <a:lnTo>
                  <a:pt x="4419600" y="6858000"/>
                </a:lnTo>
                <a:lnTo>
                  <a:pt x="936602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738357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4BAE5FB2-EC20-45B4-BC29-9D925F162CD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69113" y="-1"/>
            <a:ext cx="6711113" cy="6852982"/>
          </a:xfrm>
          <a:custGeom>
            <a:avLst/>
            <a:gdLst>
              <a:gd name="connsiteX0" fmla="*/ 3801779 w 6711113"/>
              <a:gd name="connsiteY0" fmla="*/ 4987031 h 6852982"/>
              <a:gd name="connsiteX1" fmla="*/ 4000778 w 6711113"/>
              <a:gd name="connsiteY1" fmla="*/ 5069459 h 6852982"/>
              <a:gd name="connsiteX2" fmla="*/ 4796748 w 6711113"/>
              <a:gd name="connsiteY2" fmla="*/ 5865429 h 6852982"/>
              <a:gd name="connsiteX3" fmla="*/ 4796747 w 6711113"/>
              <a:gd name="connsiteY3" fmla="*/ 6263425 h 6852982"/>
              <a:gd name="connsiteX4" fmla="*/ 4207191 w 6711113"/>
              <a:gd name="connsiteY4" fmla="*/ 6852982 h 6852982"/>
              <a:gd name="connsiteX5" fmla="*/ 3396369 w 6711113"/>
              <a:gd name="connsiteY5" fmla="*/ 6852982 h 6852982"/>
              <a:gd name="connsiteX6" fmla="*/ 2806812 w 6711113"/>
              <a:gd name="connsiteY6" fmla="*/ 6263425 h 6852982"/>
              <a:gd name="connsiteX7" fmla="*/ 2806812 w 6711113"/>
              <a:gd name="connsiteY7" fmla="*/ 5865428 h 6852982"/>
              <a:gd name="connsiteX8" fmla="*/ 3602781 w 6711113"/>
              <a:gd name="connsiteY8" fmla="*/ 5069459 h 6852982"/>
              <a:gd name="connsiteX9" fmla="*/ 3801779 w 6711113"/>
              <a:gd name="connsiteY9" fmla="*/ 4987031 h 6852982"/>
              <a:gd name="connsiteX10" fmla="*/ 5184846 w 6711113"/>
              <a:gd name="connsiteY10" fmla="*/ 3660676 h 6852982"/>
              <a:gd name="connsiteX11" fmla="*/ 5383844 w 6711113"/>
              <a:gd name="connsiteY11" fmla="*/ 3743104 h 6852982"/>
              <a:gd name="connsiteX12" fmla="*/ 6179813 w 6711113"/>
              <a:gd name="connsiteY12" fmla="*/ 4539075 h 6852982"/>
              <a:gd name="connsiteX13" fmla="*/ 6179813 w 6711113"/>
              <a:gd name="connsiteY13" fmla="*/ 4937071 h 6852982"/>
              <a:gd name="connsiteX14" fmla="*/ 5383844 w 6711113"/>
              <a:gd name="connsiteY14" fmla="*/ 5733040 h 6852982"/>
              <a:gd name="connsiteX15" fmla="*/ 4985848 w 6711113"/>
              <a:gd name="connsiteY15" fmla="*/ 5733040 h 6852982"/>
              <a:gd name="connsiteX16" fmla="*/ 4189878 w 6711113"/>
              <a:gd name="connsiteY16" fmla="*/ 4937070 h 6852982"/>
              <a:gd name="connsiteX17" fmla="*/ 4189878 w 6711113"/>
              <a:gd name="connsiteY17" fmla="*/ 4539074 h 6852982"/>
              <a:gd name="connsiteX18" fmla="*/ 4985847 w 6711113"/>
              <a:gd name="connsiteY18" fmla="*/ 3743105 h 6852982"/>
              <a:gd name="connsiteX19" fmla="*/ 5184846 w 6711113"/>
              <a:gd name="connsiteY19" fmla="*/ 3660676 h 6852982"/>
              <a:gd name="connsiteX20" fmla="*/ 2437765 w 6711113"/>
              <a:gd name="connsiteY20" fmla="*/ 3627938 h 6852982"/>
              <a:gd name="connsiteX21" fmla="*/ 2636762 w 6711113"/>
              <a:gd name="connsiteY21" fmla="*/ 3710365 h 6852982"/>
              <a:gd name="connsiteX22" fmla="*/ 3432732 w 6711113"/>
              <a:gd name="connsiteY22" fmla="*/ 4506335 h 6852982"/>
              <a:gd name="connsiteX23" fmla="*/ 3432732 w 6711113"/>
              <a:gd name="connsiteY23" fmla="*/ 4904332 h 6852982"/>
              <a:gd name="connsiteX24" fmla="*/ 2636763 w 6711113"/>
              <a:gd name="connsiteY24" fmla="*/ 5700301 h 6852982"/>
              <a:gd name="connsiteX25" fmla="*/ 2238767 w 6711113"/>
              <a:gd name="connsiteY25" fmla="*/ 5700301 h 6852982"/>
              <a:gd name="connsiteX26" fmla="*/ 1442797 w 6711113"/>
              <a:gd name="connsiteY26" fmla="*/ 4904332 h 6852982"/>
              <a:gd name="connsiteX27" fmla="*/ 1442797 w 6711113"/>
              <a:gd name="connsiteY27" fmla="*/ 4506335 h 6852982"/>
              <a:gd name="connsiteX28" fmla="*/ 2238766 w 6711113"/>
              <a:gd name="connsiteY28" fmla="*/ 3710365 h 6852982"/>
              <a:gd name="connsiteX29" fmla="*/ 2437765 w 6711113"/>
              <a:gd name="connsiteY29" fmla="*/ 3627938 h 6852982"/>
              <a:gd name="connsiteX30" fmla="*/ 6529812 w 6711113"/>
              <a:gd name="connsiteY30" fmla="*/ 2315273 h 6852982"/>
              <a:gd name="connsiteX31" fmla="*/ 6684663 w 6711113"/>
              <a:gd name="connsiteY31" fmla="*/ 2361638 h 6852982"/>
              <a:gd name="connsiteX32" fmla="*/ 6711112 w 6711113"/>
              <a:gd name="connsiteY32" fmla="*/ 2383244 h 6852982"/>
              <a:gd name="connsiteX33" fmla="*/ 6711113 w 6711113"/>
              <a:gd name="connsiteY33" fmla="*/ 4402095 h 6852982"/>
              <a:gd name="connsiteX34" fmla="*/ 6684664 w 6711113"/>
              <a:gd name="connsiteY34" fmla="*/ 4423699 h 6852982"/>
              <a:gd name="connsiteX35" fmla="*/ 6330815 w 6711113"/>
              <a:gd name="connsiteY35" fmla="*/ 4387637 h 6852982"/>
              <a:gd name="connsiteX36" fmla="*/ 5534845 w 6711113"/>
              <a:gd name="connsiteY36" fmla="*/ 3591667 h 6852982"/>
              <a:gd name="connsiteX37" fmla="*/ 5534844 w 6711113"/>
              <a:gd name="connsiteY37" fmla="*/ 3193670 h 6852982"/>
              <a:gd name="connsiteX38" fmla="*/ 6330813 w 6711113"/>
              <a:gd name="connsiteY38" fmla="*/ 2397700 h 6852982"/>
              <a:gd name="connsiteX39" fmla="*/ 6529812 w 6711113"/>
              <a:gd name="connsiteY39" fmla="*/ 2315273 h 6852982"/>
              <a:gd name="connsiteX40" fmla="*/ 3827930 w 6711113"/>
              <a:gd name="connsiteY40" fmla="*/ 2288692 h 6852982"/>
              <a:gd name="connsiteX41" fmla="*/ 4026927 w 6711113"/>
              <a:gd name="connsiteY41" fmla="*/ 2371120 h 6852982"/>
              <a:gd name="connsiteX42" fmla="*/ 4822897 w 6711113"/>
              <a:gd name="connsiteY42" fmla="*/ 3167090 h 6852982"/>
              <a:gd name="connsiteX43" fmla="*/ 4822897 w 6711113"/>
              <a:gd name="connsiteY43" fmla="*/ 3565087 h 6852982"/>
              <a:gd name="connsiteX44" fmla="*/ 4026928 w 6711113"/>
              <a:gd name="connsiteY44" fmla="*/ 4361056 h 6852982"/>
              <a:gd name="connsiteX45" fmla="*/ 3628931 w 6711113"/>
              <a:gd name="connsiteY45" fmla="*/ 4361057 h 6852982"/>
              <a:gd name="connsiteX46" fmla="*/ 2832961 w 6711113"/>
              <a:gd name="connsiteY46" fmla="*/ 3565086 h 6852982"/>
              <a:gd name="connsiteX47" fmla="*/ 2832961 w 6711113"/>
              <a:gd name="connsiteY47" fmla="*/ 3167090 h 6852982"/>
              <a:gd name="connsiteX48" fmla="*/ 3628931 w 6711113"/>
              <a:gd name="connsiteY48" fmla="*/ 2371120 h 6852982"/>
              <a:gd name="connsiteX49" fmla="*/ 3827930 w 6711113"/>
              <a:gd name="connsiteY49" fmla="*/ 2288692 h 6852982"/>
              <a:gd name="connsiteX50" fmla="*/ 1077396 w 6711113"/>
              <a:gd name="connsiteY50" fmla="*/ 2280368 h 6852982"/>
              <a:gd name="connsiteX51" fmla="*/ 1276394 w 6711113"/>
              <a:gd name="connsiteY51" fmla="*/ 2362795 h 6852982"/>
              <a:gd name="connsiteX52" fmla="*/ 2072364 w 6711113"/>
              <a:gd name="connsiteY52" fmla="*/ 3158765 h 6852982"/>
              <a:gd name="connsiteX53" fmla="*/ 2072364 w 6711113"/>
              <a:gd name="connsiteY53" fmla="*/ 3556761 h 6852982"/>
              <a:gd name="connsiteX54" fmla="*/ 1276394 w 6711113"/>
              <a:gd name="connsiteY54" fmla="*/ 4352731 h 6852982"/>
              <a:gd name="connsiteX55" fmla="*/ 878398 w 6711113"/>
              <a:gd name="connsiteY55" fmla="*/ 4352731 h 6852982"/>
              <a:gd name="connsiteX56" fmla="*/ 82428 w 6711113"/>
              <a:gd name="connsiteY56" fmla="*/ 3556761 h 6852982"/>
              <a:gd name="connsiteX57" fmla="*/ 82428 w 6711113"/>
              <a:gd name="connsiteY57" fmla="*/ 3158765 h 6852982"/>
              <a:gd name="connsiteX58" fmla="*/ 878397 w 6711113"/>
              <a:gd name="connsiteY58" fmla="*/ 2362795 h 6852982"/>
              <a:gd name="connsiteX59" fmla="*/ 1077396 w 6711113"/>
              <a:gd name="connsiteY59" fmla="*/ 2280368 h 6852982"/>
              <a:gd name="connsiteX60" fmla="*/ 5212264 w 6711113"/>
              <a:gd name="connsiteY60" fmla="*/ 996785 h 6852982"/>
              <a:gd name="connsiteX61" fmla="*/ 5411262 w 6711113"/>
              <a:gd name="connsiteY61" fmla="*/ 1079213 h 6852982"/>
              <a:gd name="connsiteX62" fmla="*/ 6207232 w 6711113"/>
              <a:gd name="connsiteY62" fmla="*/ 1875183 h 6852982"/>
              <a:gd name="connsiteX63" fmla="*/ 6207233 w 6711113"/>
              <a:gd name="connsiteY63" fmla="*/ 2273179 h 6852982"/>
              <a:gd name="connsiteX64" fmla="*/ 5411264 w 6711113"/>
              <a:gd name="connsiteY64" fmla="*/ 3069149 h 6852982"/>
              <a:gd name="connsiteX65" fmla="*/ 5013266 w 6711113"/>
              <a:gd name="connsiteY65" fmla="*/ 3069149 h 6852982"/>
              <a:gd name="connsiteX66" fmla="*/ 4217296 w 6711113"/>
              <a:gd name="connsiteY66" fmla="*/ 2273180 h 6852982"/>
              <a:gd name="connsiteX67" fmla="*/ 4217296 w 6711113"/>
              <a:gd name="connsiteY67" fmla="*/ 1875183 h 6852982"/>
              <a:gd name="connsiteX68" fmla="*/ 5013265 w 6711113"/>
              <a:gd name="connsiteY68" fmla="*/ 1079213 h 6852982"/>
              <a:gd name="connsiteX69" fmla="*/ 5212264 w 6711113"/>
              <a:gd name="connsiteY69" fmla="*/ 996785 h 6852982"/>
              <a:gd name="connsiteX70" fmla="*/ 2436212 w 6711113"/>
              <a:gd name="connsiteY70" fmla="*/ 986751 h 6852982"/>
              <a:gd name="connsiteX71" fmla="*/ 2635210 w 6711113"/>
              <a:gd name="connsiteY71" fmla="*/ 1069178 h 6852982"/>
              <a:gd name="connsiteX72" fmla="*/ 3431179 w 6711113"/>
              <a:gd name="connsiteY72" fmla="*/ 1865149 h 6852982"/>
              <a:gd name="connsiteX73" fmla="*/ 3431180 w 6711113"/>
              <a:gd name="connsiteY73" fmla="*/ 2263145 h 6852982"/>
              <a:gd name="connsiteX74" fmla="*/ 2635210 w 6711113"/>
              <a:gd name="connsiteY74" fmla="*/ 3059115 h 6852982"/>
              <a:gd name="connsiteX75" fmla="*/ 2237214 w 6711113"/>
              <a:gd name="connsiteY75" fmla="*/ 3059115 h 6852982"/>
              <a:gd name="connsiteX76" fmla="*/ 1441244 w 6711113"/>
              <a:gd name="connsiteY76" fmla="*/ 2263144 h 6852982"/>
              <a:gd name="connsiteX77" fmla="*/ 1441244 w 6711113"/>
              <a:gd name="connsiteY77" fmla="*/ 1865149 h 6852982"/>
              <a:gd name="connsiteX78" fmla="*/ 2237213 w 6711113"/>
              <a:gd name="connsiteY78" fmla="*/ 1069178 h 6852982"/>
              <a:gd name="connsiteX79" fmla="*/ 2436212 w 6711113"/>
              <a:gd name="connsiteY79" fmla="*/ 986751 h 6852982"/>
              <a:gd name="connsiteX80" fmla="*/ 3427534 w 6711113"/>
              <a:gd name="connsiteY80" fmla="*/ 0 h 6852982"/>
              <a:gd name="connsiteX81" fmla="*/ 4228325 w 6711113"/>
              <a:gd name="connsiteY81" fmla="*/ 0 h 6852982"/>
              <a:gd name="connsiteX82" fmla="*/ 4822899 w 6711113"/>
              <a:gd name="connsiteY82" fmla="*/ 594574 h 6852982"/>
              <a:gd name="connsiteX83" fmla="*/ 4822899 w 6711113"/>
              <a:gd name="connsiteY83" fmla="*/ 992570 h 6852982"/>
              <a:gd name="connsiteX84" fmla="*/ 4026930 w 6711113"/>
              <a:gd name="connsiteY84" fmla="*/ 1788541 h 6852982"/>
              <a:gd name="connsiteX85" fmla="*/ 3628933 w 6711113"/>
              <a:gd name="connsiteY85" fmla="*/ 1788540 h 6852982"/>
              <a:gd name="connsiteX86" fmla="*/ 2832963 w 6711113"/>
              <a:gd name="connsiteY86" fmla="*/ 992570 h 6852982"/>
              <a:gd name="connsiteX87" fmla="*/ 2832963 w 6711113"/>
              <a:gd name="connsiteY87" fmla="*/ 594573 h 6852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</a:cxnLst>
            <a:rect l="l" t="t" r="r" b="b"/>
            <a:pathLst>
              <a:path w="6711113" h="6852982">
                <a:moveTo>
                  <a:pt x="3801779" y="4987031"/>
                </a:moveTo>
                <a:cubicBezTo>
                  <a:pt x="3873802" y="4987031"/>
                  <a:pt x="3945825" y="5014507"/>
                  <a:pt x="4000778" y="5069459"/>
                </a:cubicBezTo>
                <a:lnTo>
                  <a:pt x="4796748" y="5865429"/>
                </a:lnTo>
                <a:cubicBezTo>
                  <a:pt x="4906652" y="5975332"/>
                  <a:pt x="4906651" y="6153522"/>
                  <a:pt x="4796747" y="6263425"/>
                </a:cubicBezTo>
                <a:lnTo>
                  <a:pt x="4207191" y="6852982"/>
                </a:lnTo>
                <a:lnTo>
                  <a:pt x="3396369" y="6852982"/>
                </a:lnTo>
                <a:lnTo>
                  <a:pt x="2806812" y="6263425"/>
                </a:lnTo>
                <a:cubicBezTo>
                  <a:pt x="2696909" y="6153521"/>
                  <a:pt x="2696908" y="5975332"/>
                  <a:pt x="2806812" y="5865428"/>
                </a:cubicBezTo>
                <a:lnTo>
                  <a:pt x="3602781" y="5069459"/>
                </a:lnTo>
                <a:cubicBezTo>
                  <a:pt x="3657732" y="5014507"/>
                  <a:pt x="3729756" y="4987031"/>
                  <a:pt x="3801779" y="4987031"/>
                </a:cubicBezTo>
                <a:close/>
                <a:moveTo>
                  <a:pt x="5184846" y="3660676"/>
                </a:moveTo>
                <a:cubicBezTo>
                  <a:pt x="5256869" y="3660676"/>
                  <a:pt x="5328891" y="3688152"/>
                  <a:pt x="5383844" y="3743104"/>
                </a:cubicBezTo>
                <a:lnTo>
                  <a:pt x="6179813" y="4539075"/>
                </a:lnTo>
                <a:cubicBezTo>
                  <a:pt x="6289718" y="4648978"/>
                  <a:pt x="6289718" y="4827167"/>
                  <a:pt x="6179813" y="4937071"/>
                </a:cubicBezTo>
                <a:lnTo>
                  <a:pt x="5383844" y="5733040"/>
                </a:lnTo>
                <a:cubicBezTo>
                  <a:pt x="5273941" y="5842944"/>
                  <a:pt x="5095751" y="5842944"/>
                  <a:pt x="4985848" y="5733040"/>
                </a:cubicBezTo>
                <a:lnTo>
                  <a:pt x="4189878" y="4937070"/>
                </a:lnTo>
                <a:cubicBezTo>
                  <a:pt x="4079973" y="4827167"/>
                  <a:pt x="4079973" y="4648978"/>
                  <a:pt x="4189878" y="4539074"/>
                </a:cubicBezTo>
                <a:lnTo>
                  <a:pt x="4985847" y="3743105"/>
                </a:lnTo>
                <a:cubicBezTo>
                  <a:pt x="5040799" y="3688152"/>
                  <a:pt x="5112821" y="3660676"/>
                  <a:pt x="5184846" y="3660676"/>
                </a:cubicBezTo>
                <a:close/>
                <a:moveTo>
                  <a:pt x="2437765" y="3627938"/>
                </a:moveTo>
                <a:cubicBezTo>
                  <a:pt x="2509787" y="3627937"/>
                  <a:pt x="2581811" y="3655413"/>
                  <a:pt x="2636762" y="3710365"/>
                </a:cubicBezTo>
                <a:lnTo>
                  <a:pt x="3432732" y="4506335"/>
                </a:lnTo>
                <a:cubicBezTo>
                  <a:pt x="3542637" y="4616239"/>
                  <a:pt x="3542637" y="4794429"/>
                  <a:pt x="3432732" y="4904332"/>
                </a:cubicBezTo>
                <a:lnTo>
                  <a:pt x="2636763" y="5700301"/>
                </a:lnTo>
                <a:cubicBezTo>
                  <a:pt x="2526860" y="5810205"/>
                  <a:pt x="2348670" y="5810205"/>
                  <a:pt x="2238767" y="5700301"/>
                </a:cubicBezTo>
                <a:lnTo>
                  <a:pt x="1442797" y="4904332"/>
                </a:lnTo>
                <a:cubicBezTo>
                  <a:pt x="1332894" y="4794428"/>
                  <a:pt x="1332894" y="4616239"/>
                  <a:pt x="1442797" y="4506335"/>
                </a:cubicBezTo>
                <a:lnTo>
                  <a:pt x="2238766" y="3710365"/>
                </a:lnTo>
                <a:cubicBezTo>
                  <a:pt x="2293719" y="3655413"/>
                  <a:pt x="2365741" y="3627937"/>
                  <a:pt x="2437765" y="3627938"/>
                </a:cubicBezTo>
                <a:close/>
                <a:moveTo>
                  <a:pt x="6529812" y="2315273"/>
                </a:moveTo>
                <a:cubicBezTo>
                  <a:pt x="6583829" y="2315273"/>
                  <a:pt x="6637847" y="2330727"/>
                  <a:pt x="6684663" y="2361638"/>
                </a:cubicBezTo>
                <a:lnTo>
                  <a:pt x="6711112" y="2383244"/>
                </a:lnTo>
                <a:lnTo>
                  <a:pt x="6711113" y="4402095"/>
                </a:lnTo>
                <a:lnTo>
                  <a:pt x="6684664" y="4423699"/>
                </a:lnTo>
                <a:cubicBezTo>
                  <a:pt x="6575428" y="4495823"/>
                  <a:pt x="6426981" y="4483802"/>
                  <a:pt x="6330815" y="4387637"/>
                </a:cubicBezTo>
                <a:lnTo>
                  <a:pt x="5534845" y="3591667"/>
                </a:lnTo>
                <a:cubicBezTo>
                  <a:pt x="5424941" y="3481763"/>
                  <a:pt x="5424940" y="3303574"/>
                  <a:pt x="5534844" y="3193670"/>
                </a:cubicBezTo>
                <a:lnTo>
                  <a:pt x="6330813" y="2397700"/>
                </a:lnTo>
                <a:cubicBezTo>
                  <a:pt x="6385765" y="2342749"/>
                  <a:pt x="6457789" y="2315273"/>
                  <a:pt x="6529812" y="2315273"/>
                </a:cubicBezTo>
                <a:close/>
                <a:moveTo>
                  <a:pt x="3827930" y="2288692"/>
                </a:moveTo>
                <a:cubicBezTo>
                  <a:pt x="3899953" y="2288692"/>
                  <a:pt x="3971976" y="2316169"/>
                  <a:pt x="4026927" y="2371120"/>
                </a:cubicBezTo>
                <a:lnTo>
                  <a:pt x="4822897" y="3167090"/>
                </a:lnTo>
                <a:cubicBezTo>
                  <a:pt x="4932802" y="3276993"/>
                  <a:pt x="4932802" y="3455183"/>
                  <a:pt x="4822897" y="3565087"/>
                </a:cubicBezTo>
                <a:lnTo>
                  <a:pt x="4026928" y="4361056"/>
                </a:lnTo>
                <a:cubicBezTo>
                  <a:pt x="3917024" y="4470960"/>
                  <a:pt x="3738835" y="4470959"/>
                  <a:pt x="3628931" y="4361057"/>
                </a:cubicBezTo>
                <a:lnTo>
                  <a:pt x="2832961" y="3565086"/>
                </a:lnTo>
                <a:cubicBezTo>
                  <a:pt x="2723058" y="3455183"/>
                  <a:pt x="2723058" y="3276993"/>
                  <a:pt x="2832961" y="3167090"/>
                </a:cubicBezTo>
                <a:lnTo>
                  <a:pt x="3628931" y="2371120"/>
                </a:lnTo>
                <a:cubicBezTo>
                  <a:pt x="3683883" y="2316168"/>
                  <a:pt x="3755906" y="2288693"/>
                  <a:pt x="3827930" y="2288692"/>
                </a:cubicBezTo>
                <a:close/>
                <a:moveTo>
                  <a:pt x="1077396" y="2280368"/>
                </a:moveTo>
                <a:cubicBezTo>
                  <a:pt x="1149418" y="2280367"/>
                  <a:pt x="1221442" y="2307844"/>
                  <a:pt x="1276394" y="2362795"/>
                </a:cubicBezTo>
                <a:lnTo>
                  <a:pt x="2072364" y="3158765"/>
                </a:lnTo>
                <a:cubicBezTo>
                  <a:pt x="2182267" y="3268668"/>
                  <a:pt x="2182267" y="3446858"/>
                  <a:pt x="2072364" y="3556761"/>
                </a:cubicBezTo>
                <a:lnTo>
                  <a:pt x="1276394" y="4352731"/>
                </a:lnTo>
                <a:cubicBezTo>
                  <a:pt x="1166491" y="4462635"/>
                  <a:pt x="988301" y="4462635"/>
                  <a:pt x="878398" y="4352731"/>
                </a:cubicBezTo>
                <a:lnTo>
                  <a:pt x="82428" y="3556761"/>
                </a:lnTo>
                <a:cubicBezTo>
                  <a:pt x="-27475" y="3446858"/>
                  <a:pt x="-27475" y="3268668"/>
                  <a:pt x="82428" y="3158765"/>
                </a:cubicBezTo>
                <a:lnTo>
                  <a:pt x="878397" y="2362795"/>
                </a:lnTo>
                <a:cubicBezTo>
                  <a:pt x="933349" y="2307844"/>
                  <a:pt x="1005372" y="2280367"/>
                  <a:pt x="1077396" y="2280368"/>
                </a:cubicBezTo>
                <a:close/>
                <a:moveTo>
                  <a:pt x="5212264" y="996785"/>
                </a:moveTo>
                <a:cubicBezTo>
                  <a:pt x="5284287" y="996785"/>
                  <a:pt x="5356310" y="1024261"/>
                  <a:pt x="5411262" y="1079213"/>
                </a:cubicBezTo>
                <a:lnTo>
                  <a:pt x="6207232" y="1875183"/>
                </a:lnTo>
                <a:cubicBezTo>
                  <a:pt x="6317137" y="1985087"/>
                  <a:pt x="6317136" y="2163275"/>
                  <a:pt x="6207233" y="2273179"/>
                </a:cubicBezTo>
                <a:lnTo>
                  <a:pt x="5411264" y="3069149"/>
                </a:lnTo>
                <a:cubicBezTo>
                  <a:pt x="5301360" y="3179052"/>
                  <a:pt x="5123170" y="3179052"/>
                  <a:pt x="5013266" y="3069149"/>
                </a:cubicBezTo>
                <a:lnTo>
                  <a:pt x="4217296" y="2273180"/>
                </a:lnTo>
                <a:cubicBezTo>
                  <a:pt x="4107392" y="2163275"/>
                  <a:pt x="4107392" y="1985086"/>
                  <a:pt x="4217296" y="1875183"/>
                </a:cubicBezTo>
                <a:lnTo>
                  <a:pt x="5013265" y="1079213"/>
                </a:lnTo>
                <a:cubicBezTo>
                  <a:pt x="5068217" y="1024261"/>
                  <a:pt x="5140241" y="996785"/>
                  <a:pt x="5212264" y="996785"/>
                </a:cubicBezTo>
                <a:close/>
                <a:moveTo>
                  <a:pt x="2436212" y="986751"/>
                </a:moveTo>
                <a:cubicBezTo>
                  <a:pt x="2508235" y="986751"/>
                  <a:pt x="2580258" y="1014227"/>
                  <a:pt x="2635210" y="1069178"/>
                </a:cubicBezTo>
                <a:lnTo>
                  <a:pt x="3431179" y="1865149"/>
                </a:lnTo>
                <a:cubicBezTo>
                  <a:pt x="3541084" y="1975053"/>
                  <a:pt x="3541083" y="2153241"/>
                  <a:pt x="3431180" y="2263145"/>
                </a:cubicBezTo>
                <a:lnTo>
                  <a:pt x="2635210" y="3059115"/>
                </a:lnTo>
                <a:cubicBezTo>
                  <a:pt x="2525307" y="3169018"/>
                  <a:pt x="2347117" y="3169018"/>
                  <a:pt x="2237214" y="3059115"/>
                </a:cubicBezTo>
                <a:lnTo>
                  <a:pt x="1441244" y="2263144"/>
                </a:lnTo>
                <a:cubicBezTo>
                  <a:pt x="1331340" y="2153241"/>
                  <a:pt x="1331340" y="1975051"/>
                  <a:pt x="1441244" y="1865149"/>
                </a:cubicBezTo>
                <a:lnTo>
                  <a:pt x="2237213" y="1069178"/>
                </a:lnTo>
                <a:cubicBezTo>
                  <a:pt x="2292165" y="1014227"/>
                  <a:pt x="2364188" y="986751"/>
                  <a:pt x="2436212" y="986751"/>
                </a:cubicBezTo>
                <a:close/>
                <a:moveTo>
                  <a:pt x="3427534" y="0"/>
                </a:moveTo>
                <a:lnTo>
                  <a:pt x="4228325" y="0"/>
                </a:lnTo>
                <a:lnTo>
                  <a:pt x="4822899" y="594574"/>
                </a:lnTo>
                <a:cubicBezTo>
                  <a:pt x="4932802" y="704477"/>
                  <a:pt x="4932802" y="882667"/>
                  <a:pt x="4822899" y="992570"/>
                </a:cubicBezTo>
                <a:lnTo>
                  <a:pt x="4026930" y="1788541"/>
                </a:lnTo>
                <a:cubicBezTo>
                  <a:pt x="3917026" y="1898443"/>
                  <a:pt x="3738836" y="1898443"/>
                  <a:pt x="3628933" y="1788540"/>
                </a:cubicBezTo>
                <a:lnTo>
                  <a:pt x="2832963" y="992570"/>
                </a:lnTo>
                <a:cubicBezTo>
                  <a:pt x="2723060" y="882667"/>
                  <a:pt x="2723060" y="704476"/>
                  <a:pt x="2832963" y="594573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263197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494F863E-2A6A-491A-B5C3-124DF2E1F1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1851" y="672530"/>
            <a:ext cx="1982866" cy="3672612"/>
          </a:xfrm>
          <a:custGeom>
            <a:avLst/>
            <a:gdLst>
              <a:gd name="connsiteX0" fmla="*/ 0 w 1982866"/>
              <a:gd name="connsiteY0" fmla="*/ 0 h 3672612"/>
              <a:gd name="connsiteX1" fmla="*/ 1982866 w 1982866"/>
              <a:gd name="connsiteY1" fmla="*/ 0 h 3672612"/>
              <a:gd name="connsiteX2" fmla="*/ 1982866 w 1982866"/>
              <a:gd name="connsiteY2" fmla="*/ 3672612 h 3672612"/>
              <a:gd name="connsiteX3" fmla="*/ 0 w 1982866"/>
              <a:gd name="connsiteY3" fmla="*/ 3672612 h 3672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2866" h="3672612">
                <a:moveTo>
                  <a:pt x="0" y="0"/>
                </a:moveTo>
                <a:lnTo>
                  <a:pt x="1982866" y="0"/>
                </a:lnTo>
                <a:lnTo>
                  <a:pt x="1982866" y="3672612"/>
                </a:lnTo>
                <a:lnTo>
                  <a:pt x="0" y="3672612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5950B457-781E-48E3-951F-FB084FEF6EC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936109" y="672530"/>
            <a:ext cx="1982866" cy="3672612"/>
          </a:xfrm>
          <a:custGeom>
            <a:avLst/>
            <a:gdLst>
              <a:gd name="connsiteX0" fmla="*/ 0 w 1982866"/>
              <a:gd name="connsiteY0" fmla="*/ 0 h 3672612"/>
              <a:gd name="connsiteX1" fmla="*/ 1982866 w 1982866"/>
              <a:gd name="connsiteY1" fmla="*/ 0 h 3672612"/>
              <a:gd name="connsiteX2" fmla="*/ 1982866 w 1982866"/>
              <a:gd name="connsiteY2" fmla="*/ 3672612 h 3672612"/>
              <a:gd name="connsiteX3" fmla="*/ 0 w 1982866"/>
              <a:gd name="connsiteY3" fmla="*/ 3672612 h 3672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2866" h="3672612">
                <a:moveTo>
                  <a:pt x="0" y="0"/>
                </a:moveTo>
                <a:lnTo>
                  <a:pt x="1982866" y="0"/>
                </a:lnTo>
                <a:lnTo>
                  <a:pt x="1982866" y="3672612"/>
                </a:lnTo>
                <a:lnTo>
                  <a:pt x="0" y="3672612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24524F69-0632-435C-8120-E578467D93B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160367" y="672530"/>
            <a:ext cx="1982866" cy="3672612"/>
          </a:xfrm>
          <a:custGeom>
            <a:avLst/>
            <a:gdLst>
              <a:gd name="connsiteX0" fmla="*/ 0 w 1982866"/>
              <a:gd name="connsiteY0" fmla="*/ 0 h 3672612"/>
              <a:gd name="connsiteX1" fmla="*/ 1982866 w 1982866"/>
              <a:gd name="connsiteY1" fmla="*/ 0 h 3672612"/>
              <a:gd name="connsiteX2" fmla="*/ 1982866 w 1982866"/>
              <a:gd name="connsiteY2" fmla="*/ 3672612 h 3672612"/>
              <a:gd name="connsiteX3" fmla="*/ 0 w 1982866"/>
              <a:gd name="connsiteY3" fmla="*/ 3672612 h 3672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2866" h="3672612">
                <a:moveTo>
                  <a:pt x="0" y="0"/>
                </a:moveTo>
                <a:lnTo>
                  <a:pt x="1982866" y="0"/>
                </a:lnTo>
                <a:lnTo>
                  <a:pt x="1982866" y="3672612"/>
                </a:lnTo>
                <a:lnTo>
                  <a:pt x="0" y="3672612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323180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  <p:timing>
    <p:tnLst>
      <p:par>
        <p:cTn id="1" dur="indefinite" restart="never" nodeType="tmRoot"/>
      </p:par>
    </p:tn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96D703A8-C893-421E-941B-38771B8394F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310047" y="767136"/>
            <a:ext cx="1571906" cy="1571906"/>
          </a:xfrm>
          <a:custGeom>
            <a:avLst/>
            <a:gdLst>
              <a:gd name="connsiteX0" fmla="*/ 785953 w 1571906"/>
              <a:gd name="connsiteY0" fmla="*/ 0 h 1571906"/>
              <a:gd name="connsiteX1" fmla="*/ 1571906 w 1571906"/>
              <a:gd name="connsiteY1" fmla="*/ 785953 h 1571906"/>
              <a:gd name="connsiteX2" fmla="*/ 785953 w 1571906"/>
              <a:gd name="connsiteY2" fmla="*/ 1571906 h 1571906"/>
              <a:gd name="connsiteX3" fmla="*/ 0 w 1571906"/>
              <a:gd name="connsiteY3" fmla="*/ 785953 h 1571906"/>
              <a:gd name="connsiteX4" fmla="*/ 785953 w 1571906"/>
              <a:gd name="connsiteY4" fmla="*/ 0 h 1571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71906" h="1571906">
                <a:moveTo>
                  <a:pt x="785953" y="0"/>
                </a:moveTo>
                <a:cubicBezTo>
                  <a:pt x="1220023" y="0"/>
                  <a:pt x="1571906" y="351883"/>
                  <a:pt x="1571906" y="785953"/>
                </a:cubicBezTo>
                <a:cubicBezTo>
                  <a:pt x="1571906" y="1220023"/>
                  <a:pt x="1220023" y="1571906"/>
                  <a:pt x="785953" y="1571906"/>
                </a:cubicBezTo>
                <a:cubicBezTo>
                  <a:pt x="351883" y="1571906"/>
                  <a:pt x="0" y="1220023"/>
                  <a:pt x="0" y="785953"/>
                </a:cubicBezTo>
                <a:cubicBezTo>
                  <a:pt x="0" y="351883"/>
                  <a:pt x="351883" y="0"/>
                  <a:pt x="78595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7CF9CAB-21C4-4396-8DA7-7E010AEB888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310047" y="2660966"/>
            <a:ext cx="1571906" cy="1571906"/>
          </a:xfrm>
          <a:custGeom>
            <a:avLst/>
            <a:gdLst>
              <a:gd name="connsiteX0" fmla="*/ 785953 w 1571906"/>
              <a:gd name="connsiteY0" fmla="*/ 0 h 1571906"/>
              <a:gd name="connsiteX1" fmla="*/ 1571906 w 1571906"/>
              <a:gd name="connsiteY1" fmla="*/ 785953 h 1571906"/>
              <a:gd name="connsiteX2" fmla="*/ 785953 w 1571906"/>
              <a:gd name="connsiteY2" fmla="*/ 1571906 h 1571906"/>
              <a:gd name="connsiteX3" fmla="*/ 0 w 1571906"/>
              <a:gd name="connsiteY3" fmla="*/ 785953 h 1571906"/>
              <a:gd name="connsiteX4" fmla="*/ 785953 w 1571906"/>
              <a:gd name="connsiteY4" fmla="*/ 0 h 1571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71906" h="1571906">
                <a:moveTo>
                  <a:pt x="785953" y="0"/>
                </a:moveTo>
                <a:cubicBezTo>
                  <a:pt x="1220023" y="0"/>
                  <a:pt x="1571906" y="351883"/>
                  <a:pt x="1571906" y="785953"/>
                </a:cubicBezTo>
                <a:cubicBezTo>
                  <a:pt x="1571906" y="1220023"/>
                  <a:pt x="1220023" y="1571906"/>
                  <a:pt x="785953" y="1571906"/>
                </a:cubicBezTo>
                <a:cubicBezTo>
                  <a:pt x="351883" y="1571906"/>
                  <a:pt x="0" y="1220023"/>
                  <a:pt x="0" y="785953"/>
                </a:cubicBezTo>
                <a:cubicBezTo>
                  <a:pt x="0" y="351883"/>
                  <a:pt x="351883" y="0"/>
                  <a:pt x="78595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4857262F-6091-4781-B0FF-775DCB6FC62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310047" y="4554796"/>
            <a:ext cx="1571906" cy="1571906"/>
          </a:xfrm>
          <a:custGeom>
            <a:avLst/>
            <a:gdLst>
              <a:gd name="connsiteX0" fmla="*/ 785953 w 1571906"/>
              <a:gd name="connsiteY0" fmla="*/ 0 h 1571906"/>
              <a:gd name="connsiteX1" fmla="*/ 1571906 w 1571906"/>
              <a:gd name="connsiteY1" fmla="*/ 785953 h 1571906"/>
              <a:gd name="connsiteX2" fmla="*/ 785953 w 1571906"/>
              <a:gd name="connsiteY2" fmla="*/ 1571906 h 1571906"/>
              <a:gd name="connsiteX3" fmla="*/ 0 w 1571906"/>
              <a:gd name="connsiteY3" fmla="*/ 785953 h 1571906"/>
              <a:gd name="connsiteX4" fmla="*/ 785953 w 1571906"/>
              <a:gd name="connsiteY4" fmla="*/ 0 h 1571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71906" h="1571906">
                <a:moveTo>
                  <a:pt x="785953" y="0"/>
                </a:moveTo>
                <a:cubicBezTo>
                  <a:pt x="1220023" y="0"/>
                  <a:pt x="1571906" y="351883"/>
                  <a:pt x="1571906" y="785953"/>
                </a:cubicBezTo>
                <a:cubicBezTo>
                  <a:pt x="1571906" y="1220023"/>
                  <a:pt x="1220023" y="1571906"/>
                  <a:pt x="785953" y="1571906"/>
                </a:cubicBezTo>
                <a:cubicBezTo>
                  <a:pt x="351883" y="1571906"/>
                  <a:pt x="0" y="1220023"/>
                  <a:pt x="0" y="785953"/>
                </a:cubicBezTo>
                <a:cubicBezTo>
                  <a:pt x="0" y="351883"/>
                  <a:pt x="351883" y="0"/>
                  <a:pt x="78595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533468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51585415-7A83-4415-AD7E-D596C91AEF4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857375" y="3028968"/>
            <a:ext cx="1444410" cy="1444410"/>
          </a:xfrm>
          <a:custGeom>
            <a:avLst/>
            <a:gdLst>
              <a:gd name="connsiteX0" fmla="*/ 240735 w 1444410"/>
              <a:gd name="connsiteY0" fmla="*/ 0 h 1444410"/>
              <a:gd name="connsiteX1" fmla="*/ 1203675 w 1444410"/>
              <a:gd name="connsiteY1" fmla="*/ 0 h 1444410"/>
              <a:gd name="connsiteX2" fmla="*/ 1444410 w 1444410"/>
              <a:gd name="connsiteY2" fmla="*/ 240735 h 1444410"/>
              <a:gd name="connsiteX3" fmla="*/ 1444410 w 1444410"/>
              <a:gd name="connsiteY3" fmla="*/ 1203675 h 1444410"/>
              <a:gd name="connsiteX4" fmla="*/ 1203675 w 1444410"/>
              <a:gd name="connsiteY4" fmla="*/ 1444410 h 1444410"/>
              <a:gd name="connsiteX5" fmla="*/ 240735 w 1444410"/>
              <a:gd name="connsiteY5" fmla="*/ 1444410 h 1444410"/>
              <a:gd name="connsiteX6" fmla="*/ 0 w 1444410"/>
              <a:gd name="connsiteY6" fmla="*/ 1203675 h 1444410"/>
              <a:gd name="connsiteX7" fmla="*/ 0 w 1444410"/>
              <a:gd name="connsiteY7" fmla="*/ 240735 h 1444410"/>
              <a:gd name="connsiteX8" fmla="*/ 240735 w 1444410"/>
              <a:gd name="connsiteY8" fmla="*/ 0 h 1444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44410" h="1444410">
                <a:moveTo>
                  <a:pt x="240735" y="0"/>
                </a:moveTo>
                <a:lnTo>
                  <a:pt x="1203675" y="0"/>
                </a:lnTo>
                <a:cubicBezTo>
                  <a:pt x="1336629" y="0"/>
                  <a:pt x="1444410" y="107781"/>
                  <a:pt x="1444410" y="240735"/>
                </a:cubicBezTo>
                <a:lnTo>
                  <a:pt x="1444410" y="1203675"/>
                </a:lnTo>
                <a:cubicBezTo>
                  <a:pt x="1444410" y="1336629"/>
                  <a:pt x="1336629" y="1444410"/>
                  <a:pt x="1203675" y="1444410"/>
                </a:cubicBezTo>
                <a:lnTo>
                  <a:pt x="240735" y="1444410"/>
                </a:lnTo>
                <a:cubicBezTo>
                  <a:pt x="107781" y="1444410"/>
                  <a:pt x="0" y="1336629"/>
                  <a:pt x="0" y="1203675"/>
                </a:cubicBezTo>
                <a:lnTo>
                  <a:pt x="0" y="240735"/>
                </a:lnTo>
                <a:cubicBezTo>
                  <a:pt x="0" y="107781"/>
                  <a:pt x="107781" y="0"/>
                  <a:pt x="24073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7E00AAAC-14C5-433D-99F7-D47C4B71799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373795" y="3028968"/>
            <a:ext cx="1444410" cy="1444410"/>
          </a:xfrm>
          <a:custGeom>
            <a:avLst/>
            <a:gdLst>
              <a:gd name="connsiteX0" fmla="*/ 240735 w 1444410"/>
              <a:gd name="connsiteY0" fmla="*/ 0 h 1444410"/>
              <a:gd name="connsiteX1" fmla="*/ 1203675 w 1444410"/>
              <a:gd name="connsiteY1" fmla="*/ 0 h 1444410"/>
              <a:gd name="connsiteX2" fmla="*/ 1444410 w 1444410"/>
              <a:gd name="connsiteY2" fmla="*/ 240735 h 1444410"/>
              <a:gd name="connsiteX3" fmla="*/ 1444410 w 1444410"/>
              <a:gd name="connsiteY3" fmla="*/ 1203675 h 1444410"/>
              <a:gd name="connsiteX4" fmla="*/ 1203675 w 1444410"/>
              <a:gd name="connsiteY4" fmla="*/ 1444410 h 1444410"/>
              <a:gd name="connsiteX5" fmla="*/ 240735 w 1444410"/>
              <a:gd name="connsiteY5" fmla="*/ 1444410 h 1444410"/>
              <a:gd name="connsiteX6" fmla="*/ 0 w 1444410"/>
              <a:gd name="connsiteY6" fmla="*/ 1203675 h 1444410"/>
              <a:gd name="connsiteX7" fmla="*/ 0 w 1444410"/>
              <a:gd name="connsiteY7" fmla="*/ 240735 h 1444410"/>
              <a:gd name="connsiteX8" fmla="*/ 240735 w 1444410"/>
              <a:gd name="connsiteY8" fmla="*/ 0 h 1444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44410" h="1444410">
                <a:moveTo>
                  <a:pt x="240735" y="0"/>
                </a:moveTo>
                <a:lnTo>
                  <a:pt x="1203675" y="0"/>
                </a:lnTo>
                <a:cubicBezTo>
                  <a:pt x="1336629" y="0"/>
                  <a:pt x="1444410" y="107781"/>
                  <a:pt x="1444410" y="240735"/>
                </a:cubicBezTo>
                <a:lnTo>
                  <a:pt x="1444410" y="1203675"/>
                </a:lnTo>
                <a:cubicBezTo>
                  <a:pt x="1444410" y="1336629"/>
                  <a:pt x="1336629" y="1444410"/>
                  <a:pt x="1203675" y="1444410"/>
                </a:cubicBezTo>
                <a:lnTo>
                  <a:pt x="240735" y="1444410"/>
                </a:lnTo>
                <a:cubicBezTo>
                  <a:pt x="107781" y="1444410"/>
                  <a:pt x="0" y="1336629"/>
                  <a:pt x="0" y="1203675"/>
                </a:cubicBezTo>
                <a:lnTo>
                  <a:pt x="0" y="240735"/>
                </a:lnTo>
                <a:cubicBezTo>
                  <a:pt x="0" y="107781"/>
                  <a:pt x="107781" y="0"/>
                  <a:pt x="24073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A05925C9-47F5-4119-811B-A19C0F1D4EA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890215" y="3028968"/>
            <a:ext cx="1444410" cy="1444410"/>
          </a:xfrm>
          <a:custGeom>
            <a:avLst/>
            <a:gdLst>
              <a:gd name="connsiteX0" fmla="*/ 240735 w 1444410"/>
              <a:gd name="connsiteY0" fmla="*/ 0 h 1444410"/>
              <a:gd name="connsiteX1" fmla="*/ 1203675 w 1444410"/>
              <a:gd name="connsiteY1" fmla="*/ 0 h 1444410"/>
              <a:gd name="connsiteX2" fmla="*/ 1444410 w 1444410"/>
              <a:gd name="connsiteY2" fmla="*/ 240735 h 1444410"/>
              <a:gd name="connsiteX3" fmla="*/ 1444410 w 1444410"/>
              <a:gd name="connsiteY3" fmla="*/ 1203675 h 1444410"/>
              <a:gd name="connsiteX4" fmla="*/ 1203675 w 1444410"/>
              <a:gd name="connsiteY4" fmla="*/ 1444410 h 1444410"/>
              <a:gd name="connsiteX5" fmla="*/ 240735 w 1444410"/>
              <a:gd name="connsiteY5" fmla="*/ 1444410 h 1444410"/>
              <a:gd name="connsiteX6" fmla="*/ 0 w 1444410"/>
              <a:gd name="connsiteY6" fmla="*/ 1203675 h 1444410"/>
              <a:gd name="connsiteX7" fmla="*/ 0 w 1444410"/>
              <a:gd name="connsiteY7" fmla="*/ 240735 h 1444410"/>
              <a:gd name="connsiteX8" fmla="*/ 240735 w 1444410"/>
              <a:gd name="connsiteY8" fmla="*/ 0 h 1444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44410" h="1444410">
                <a:moveTo>
                  <a:pt x="240735" y="0"/>
                </a:moveTo>
                <a:lnTo>
                  <a:pt x="1203675" y="0"/>
                </a:lnTo>
                <a:cubicBezTo>
                  <a:pt x="1336629" y="0"/>
                  <a:pt x="1444410" y="107781"/>
                  <a:pt x="1444410" y="240735"/>
                </a:cubicBezTo>
                <a:lnTo>
                  <a:pt x="1444410" y="1203675"/>
                </a:lnTo>
                <a:cubicBezTo>
                  <a:pt x="1444410" y="1336629"/>
                  <a:pt x="1336629" y="1444410"/>
                  <a:pt x="1203675" y="1444410"/>
                </a:cubicBezTo>
                <a:lnTo>
                  <a:pt x="240735" y="1444410"/>
                </a:lnTo>
                <a:cubicBezTo>
                  <a:pt x="107781" y="1444410"/>
                  <a:pt x="0" y="1336629"/>
                  <a:pt x="0" y="1203675"/>
                </a:cubicBezTo>
                <a:lnTo>
                  <a:pt x="0" y="240735"/>
                </a:lnTo>
                <a:cubicBezTo>
                  <a:pt x="0" y="107781"/>
                  <a:pt x="107781" y="0"/>
                  <a:pt x="24073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955064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FA1366BC-D639-43DA-BA48-3898BC2C3BB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81050" y="757838"/>
            <a:ext cx="1166212" cy="1166212"/>
          </a:xfrm>
          <a:custGeom>
            <a:avLst/>
            <a:gdLst>
              <a:gd name="connsiteX0" fmla="*/ 583106 w 1166212"/>
              <a:gd name="connsiteY0" fmla="*/ 0 h 1166212"/>
              <a:gd name="connsiteX1" fmla="*/ 1166212 w 1166212"/>
              <a:gd name="connsiteY1" fmla="*/ 583106 h 1166212"/>
              <a:gd name="connsiteX2" fmla="*/ 583106 w 1166212"/>
              <a:gd name="connsiteY2" fmla="*/ 1166212 h 1166212"/>
              <a:gd name="connsiteX3" fmla="*/ 0 w 1166212"/>
              <a:gd name="connsiteY3" fmla="*/ 583106 h 1166212"/>
              <a:gd name="connsiteX4" fmla="*/ 583106 w 1166212"/>
              <a:gd name="connsiteY4" fmla="*/ 0 h 1166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6212" h="1166212">
                <a:moveTo>
                  <a:pt x="583106" y="0"/>
                </a:moveTo>
                <a:cubicBezTo>
                  <a:pt x="905147" y="0"/>
                  <a:pt x="1166212" y="261065"/>
                  <a:pt x="1166212" y="583106"/>
                </a:cubicBezTo>
                <a:cubicBezTo>
                  <a:pt x="1166212" y="905147"/>
                  <a:pt x="905147" y="1166212"/>
                  <a:pt x="583106" y="1166212"/>
                </a:cubicBezTo>
                <a:cubicBezTo>
                  <a:pt x="261065" y="1166212"/>
                  <a:pt x="0" y="905147"/>
                  <a:pt x="0" y="583106"/>
                </a:cubicBezTo>
                <a:cubicBezTo>
                  <a:pt x="0" y="261065"/>
                  <a:pt x="261065" y="0"/>
                  <a:pt x="58310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132E6BEC-4110-402C-A8A5-DD99973CED8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81050" y="2845894"/>
            <a:ext cx="1166212" cy="1166212"/>
          </a:xfrm>
          <a:custGeom>
            <a:avLst/>
            <a:gdLst>
              <a:gd name="connsiteX0" fmla="*/ 583106 w 1166212"/>
              <a:gd name="connsiteY0" fmla="*/ 0 h 1166212"/>
              <a:gd name="connsiteX1" fmla="*/ 1166212 w 1166212"/>
              <a:gd name="connsiteY1" fmla="*/ 583106 h 1166212"/>
              <a:gd name="connsiteX2" fmla="*/ 583106 w 1166212"/>
              <a:gd name="connsiteY2" fmla="*/ 1166212 h 1166212"/>
              <a:gd name="connsiteX3" fmla="*/ 0 w 1166212"/>
              <a:gd name="connsiteY3" fmla="*/ 583106 h 1166212"/>
              <a:gd name="connsiteX4" fmla="*/ 583106 w 1166212"/>
              <a:gd name="connsiteY4" fmla="*/ 0 h 1166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6212" h="1166212">
                <a:moveTo>
                  <a:pt x="583106" y="0"/>
                </a:moveTo>
                <a:cubicBezTo>
                  <a:pt x="905147" y="0"/>
                  <a:pt x="1166212" y="261065"/>
                  <a:pt x="1166212" y="583106"/>
                </a:cubicBezTo>
                <a:cubicBezTo>
                  <a:pt x="1166212" y="905147"/>
                  <a:pt x="905147" y="1166212"/>
                  <a:pt x="583106" y="1166212"/>
                </a:cubicBezTo>
                <a:cubicBezTo>
                  <a:pt x="261065" y="1166212"/>
                  <a:pt x="0" y="905147"/>
                  <a:pt x="0" y="583106"/>
                </a:cubicBezTo>
                <a:cubicBezTo>
                  <a:pt x="0" y="261065"/>
                  <a:pt x="261065" y="0"/>
                  <a:pt x="58310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11C1E916-F2F3-4E18-A6D4-FF48AA7AEA2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81050" y="4933950"/>
            <a:ext cx="1166212" cy="1166212"/>
          </a:xfrm>
          <a:custGeom>
            <a:avLst/>
            <a:gdLst>
              <a:gd name="connsiteX0" fmla="*/ 583106 w 1166212"/>
              <a:gd name="connsiteY0" fmla="*/ 0 h 1166212"/>
              <a:gd name="connsiteX1" fmla="*/ 1166212 w 1166212"/>
              <a:gd name="connsiteY1" fmla="*/ 583106 h 1166212"/>
              <a:gd name="connsiteX2" fmla="*/ 583106 w 1166212"/>
              <a:gd name="connsiteY2" fmla="*/ 1166212 h 1166212"/>
              <a:gd name="connsiteX3" fmla="*/ 0 w 1166212"/>
              <a:gd name="connsiteY3" fmla="*/ 583106 h 1166212"/>
              <a:gd name="connsiteX4" fmla="*/ 583106 w 1166212"/>
              <a:gd name="connsiteY4" fmla="*/ 0 h 1166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6212" h="1166212">
                <a:moveTo>
                  <a:pt x="583106" y="0"/>
                </a:moveTo>
                <a:cubicBezTo>
                  <a:pt x="905147" y="0"/>
                  <a:pt x="1166212" y="261065"/>
                  <a:pt x="1166212" y="583106"/>
                </a:cubicBezTo>
                <a:cubicBezTo>
                  <a:pt x="1166212" y="905147"/>
                  <a:pt x="905147" y="1166212"/>
                  <a:pt x="583106" y="1166212"/>
                </a:cubicBezTo>
                <a:cubicBezTo>
                  <a:pt x="261065" y="1166212"/>
                  <a:pt x="0" y="905147"/>
                  <a:pt x="0" y="583106"/>
                </a:cubicBezTo>
                <a:cubicBezTo>
                  <a:pt x="0" y="261065"/>
                  <a:pt x="261065" y="0"/>
                  <a:pt x="58310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473158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4D81813E-C6C0-450C-996A-D9CE784D78B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2590800"/>
            <a:ext cx="3067050" cy="1752600"/>
          </a:xfrm>
          <a:custGeom>
            <a:avLst/>
            <a:gdLst>
              <a:gd name="connsiteX0" fmla="*/ 0 w 3067050"/>
              <a:gd name="connsiteY0" fmla="*/ 0 h 1752600"/>
              <a:gd name="connsiteX1" fmla="*/ 3067050 w 3067050"/>
              <a:gd name="connsiteY1" fmla="*/ 0 h 1752600"/>
              <a:gd name="connsiteX2" fmla="*/ 3067050 w 3067050"/>
              <a:gd name="connsiteY2" fmla="*/ 1752600 h 1752600"/>
              <a:gd name="connsiteX3" fmla="*/ 0 w 3067050"/>
              <a:gd name="connsiteY3" fmla="*/ 1752600 h 1752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67050" h="1752600">
                <a:moveTo>
                  <a:pt x="0" y="0"/>
                </a:moveTo>
                <a:lnTo>
                  <a:pt x="3067050" y="0"/>
                </a:lnTo>
                <a:lnTo>
                  <a:pt x="3067050" y="1752600"/>
                </a:lnTo>
                <a:lnTo>
                  <a:pt x="0" y="17526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6B0208C4-9EC2-41C7-A780-19EB3051EA3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4572000"/>
            <a:ext cx="3067050" cy="1600200"/>
          </a:xfrm>
          <a:custGeom>
            <a:avLst/>
            <a:gdLst>
              <a:gd name="connsiteX0" fmla="*/ 0 w 3067050"/>
              <a:gd name="connsiteY0" fmla="*/ 0 h 1600200"/>
              <a:gd name="connsiteX1" fmla="*/ 3067050 w 3067050"/>
              <a:gd name="connsiteY1" fmla="*/ 0 h 1600200"/>
              <a:gd name="connsiteX2" fmla="*/ 3067050 w 3067050"/>
              <a:gd name="connsiteY2" fmla="*/ 1600200 h 1600200"/>
              <a:gd name="connsiteX3" fmla="*/ 0 w 3067050"/>
              <a:gd name="connsiteY3" fmla="*/ 1600200 h 160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67050" h="1600200">
                <a:moveTo>
                  <a:pt x="0" y="0"/>
                </a:moveTo>
                <a:lnTo>
                  <a:pt x="3067050" y="0"/>
                </a:lnTo>
                <a:lnTo>
                  <a:pt x="3067050" y="1600200"/>
                </a:lnTo>
                <a:lnTo>
                  <a:pt x="0" y="16002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250A5082-B111-4C89-9576-1D6BB3E736F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276600" y="2590800"/>
            <a:ext cx="1428750" cy="3581400"/>
          </a:xfrm>
          <a:custGeom>
            <a:avLst/>
            <a:gdLst>
              <a:gd name="connsiteX0" fmla="*/ 0 w 1428750"/>
              <a:gd name="connsiteY0" fmla="*/ 0 h 3581400"/>
              <a:gd name="connsiteX1" fmla="*/ 1428750 w 1428750"/>
              <a:gd name="connsiteY1" fmla="*/ 0 h 3581400"/>
              <a:gd name="connsiteX2" fmla="*/ 1428750 w 1428750"/>
              <a:gd name="connsiteY2" fmla="*/ 3581400 h 3581400"/>
              <a:gd name="connsiteX3" fmla="*/ 0 w 1428750"/>
              <a:gd name="connsiteY3" fmla="*/ 3581400 h 3581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28750" h="3581400">
                <a:moveTo>
                  <a:pt x="0" y="0"/>
                </a:moveTo>
                <a:lnTo>
                  <a:pt x="1428750" y="0"/>
                </a:lnTo>
                <a:lnTo>
                  <a:pt x="1428750" y="3581400"/>
                </a:lnTo>
                <a:lnTo>
                  <a:pt x="0" y="35814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8A0A962C-53D3-47D8-9694-002D2817FBC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914900" y="2590800"/>
            <a:ext cx="1428750" cy="3581400"/>
          </a:xfrm>
          <a:custGeom>
            <a:avLst/>
            <a:gdLst>
              <a:gd name="connsiteX0" fmla="*/ 0 w 1428750"/>
              <a:gd name="connsiteY0" fmla="*/ 0 h 3581400"/>
              <a:gd name="connsiteX1" fmla="*/ 1428750 w 1428750"/>
              <a:gd name="connsiteY1" fmla="*/ 0 h 3581400"/>
              <a:gd name="connsiteX2" fmla="*/ 1428750 w 1428750"/>
              <a:gd name="connsiteY2" fmla="*/ 3581400 h 3581400"/>
              <a:gd name="connsiteX3" fmla="*/ 0 w 1428750"/>
              <a:gd name="connsiteY3" fmla="*/ 3581400 h 3581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28750" h="3581400">
                <a:moveTo>
                  <a:pt x="0" y="0"/>
                </a:moveTo>
                <a:lnTo>
                  <a:pt x="1428750" y="0"/>
                </a:lnTo>
                <a:lnTo>
                  <a:pt x="1428750" y="3581400"/>
                </a:lnTo>
                <a:lnTo>
                  <a:pt x="0" y="35814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5786A042-58AB-4BCE-AD3F-CFF15ADF376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553200" y="2590800"/>
            <a:ext cx="1428750" cy="3581400"/>
          </a:xfrm>
          <a:custGeom>
            <a:avLst/>
            <a:gdLst>
              <a:gd name="connsiteX0" fmla="*/ 0 w 1428750"/>
              <a:gd name="connsiteY0" fmla="*/ 0 h 3581400"/>
              <a:gd name="connsiteX1" fmla="*/ 1428750 w 1428750"/>
              <a:gd name="connsiteY1" fmla="*/ 0 h 3581400"/>
              <a:gd name="connsiteX2" fmla="*/ 1428750 w 1428750"/>
              <a:gd name="connsiteY2" fmla="*/ 3581400 h 3581400"/>
              <a:gd name="connsiteX3" fmla="*/ 0 w 1428750"/>
              <a:gd name="connsiteY3" fmla="*/ 3581400 h 3581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28750" h="3581400">
                <a:moveTo>
                  <a:pt x="0" y="0"/>
                </a:moveTo>
                <a:lnTo>
                  <a:pt x="1428750" y="0"/>
                </a:lnTo>
                <a:lnTo>
                  <a:pt x="1428750" y="3581400"/>
                </a:lnTo>
                <a:lnTo>
                  <a:pt x="0" y="35814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7C16C272-D2B1-4D69-8E26-DB821329105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91500" y="2590800"/>
            <a:ext cx="3143250" cy="3581400"/>
          </a:xfrm>
          <a:custGeom>
            <a:avLst/>
            <a:gdLst>
              <a:gd name="connsiteX0" fmla="*/ 0 w 3143250"/>
              <a:gd name="connsiteY0" fmla="*/ 0 h 3581400"/>
              <a:gd name="connsiteX1" fmla="*/ 3143250 w 3143250"/>
              <a:gd name="connsiteY1" fmla="*/ 0 h 3581400"/>
              <a:gd name="connsiteX2" fmla="*/ 3143250 w 3143250"/>
              <a:gd name="connsiteY2" fmla="*/ 3581400 h 3581400"/>
              <a:gd name="connsiteX3" fmla="*/ 0 w 3143250"/>
              <a:gd name="connsiteY3" fmla="*/ 3581400 h 3581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43250" h="3581400">
                <a:moveTo>
                  <a:pt x="0" y="0"/>
                </a:moveTo>
                <a:lnTo>
                  <a:pt x="3143250" y="0"/>
                </a:lnTo>
                <a:lnTo>
                  <a:pt x="3143250" y="3581400"/>
                </a:lnTo>
                <a:lnTo>
                  <a:pt x="0" y="35814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14298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E81CF96A-B331-42F3-822F-AF7566334DF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838950" y="838200"/>
            <a:ext cx="2133600" cy="2213956"/>
          </a:xfrm>
          <a:custGeom>
            <a:avLst/>
            <a:gdLst>
              <a:gd name="connsiteX0" fmla="*/ 0 w 2133600"/>
              <a:gd name="connsiteY0" fmla="*/ 0 h 2213956"/>
              <a:gd name="connsiteX1" fmla="*/ 2133600 w 2133600"/>
              <a:gd name="connsiteY1" fmla="*/ 0 h 2213956"/>
              <a:gd name="connsiteX2" fmla="*/ 2133600 w 2133600"/>
              <a:gd name="connsiteY2" fmla="*/ 2213956 h 2213956"/>
              <a:gd name="connsiteX3" fmla="*/ 0 w 2133600"/>
              <a:gd name="connsiteY3" fmla="*/ 2213956 h 2213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33600" h="2213956">
                <a:moveTo>
                  <a:pt x="0" y="0"/>
                </a:moveTo>
                <a:lnTo>
                  <a:pt x="2133600" y="0"/>
                </a:lnTo>
                <a:lnTo>
                  <a:pt x="2133600" y="2213956"/>
                </a:lnTo>
                <a:lnTo>
                  <a:pt x="0" y="221395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E54BB31D-605E-424F-98CC-17D3DD208C9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495800" y="838200"/>
            <a:ext cx="2133600" cy="2213956"/>
          </a:xfrm>
          <a:custGeom>
            <a:avLst/>
            <a:gdLst>
              <a:gd name="connsiteX0" fmla="*/ 0 w 2133600"/>
              <a:gd name="connsiteY0" fmla="*/ 0 h 2213956"/>
              <a:gd name="connsiteX1" fmla="*/ 2133600 w 2133600"/>
              <a:gd name="connsiteY1" fmla="*/ 0 h 2213956"/>
              <a:gd name="connsiteX2" fmla="*/ 2133600 w 2133600"/>
              <a:gd name="connsiteY2" fmla="*/ 2213956 h 2213956"/>
              <a:gd name="connsiteX3" fmla="*/ 0 w 2133600"/>
              <a:gd name="connsiteY3" fmla="*/ 2213956 h 2213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33600" h="2213956">
                <a:moveTo>
                  <a:pt x="0" y="0"/>
                </a:moveTo>
                <a:lnTo>
                  <a:pt x="2133600" y="0"/>
                </a:lnTo>
                <a:lnTo>
                  <a:pt x="2133600" y="2213956"/>
                </a:lnTo>
                <a:lnTo>
                  <a:pt x="0" y="221395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E34CB5E6-6455-4F66-9A8B-4C0CD98865F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182100" y="838200"/>
            <a:ext cx="2133600" cy="2213956"/>
          </a:xfrm>
          <a:custGeom>
            <a:avLst/>
            <a:gdLst>
              <a:gd name="connsiteX0" fmla="*/ 0 w 2133600"/>
              <a:gd name="connsiteY0" fmla="*/ 0 h 2213956"/>
              <a:gd name="connsiteX1" fmla="*/ 2133600 w 2133600"/>
              <a:gd name="connsiteY1" fmla="*/ 0 h 2213956"/>
              <a:gd name="connsiteX2" fmla="*/ 2133600 w 2133600"/>
              <a:gd name="connsiteY2" fmla="*/ 2213956 h 2213956"/>
              <a:gd name="connsiteX3" fmla="*/ 0 w 2133600"/>
              <a:gd name="connsiteY3" fmla="*/ 2213956 h 2213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33600" h="2213956">
                <a:moveTo>
                  <a:pt x="0" y="0"/>
                </a:moveTo>
                <a:lnTo>
                  <a:pt x="2133600" y="0"/>
                </a:lnTo>
                <a:lnTo>
                  <a:pt x="2133600" y="2213956"/>
                </a:lnTo>
                <a:lnTo>
                  <a:pt x="0" y="221395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221537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DE98F9E1-C7BA-4A56-AFFF-E191C0F8268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6126745" cy="6105832"/>
          </a:xfrm>
          <a:custGeom>
            <a:avLst/>
            <a:gdLst>
              <a:gd name="connsiteX0" fmla="*/ 1850570 w 6126745"/>
              <a:gd name="connsiteY0" fmla="*/ 376387 h 6105832"/>
              <a:gd name="connsiteX1" fmla="*/ 3282932 w 6126745"/>
              <a:gd name="connsiteY1" fmla="*/ 1808748 h 6105832"/>
              <a:gd name="connsiteX2" fmla="*/ 1850570 w 6126745"/>
              <a:gd name="connsiteY2" fmla="*/ 3241110 h 6105832"/>
              <a:gd name="connsiteX3" fmla="*/ 418209 w 6126745"/>
              <a:gd name="connsiteY3" fmla="*/ 1808748 h 6105832"/>
              <a:gd name="connsiteX4" fmla="*/ 1850570 w 6126745"/>
              <a:gd name="connsiteY4" fmla="*/ 376387 h 6105832"/>
              <a:gd name="connsiteX5" fmla="*/ 2970233 w 6126745"/>
              <a:gd name="connsiteY5" fmla="*/ 0 h 6105832"/>
              <a:gd name="connsiteX6" fmla="*/ 5716027 w 6126745"/>
              <a:gd name="connsiteY6" fmla="*/ 0 h 6105832"/>
              <a:gd name="connsiteX7" fmla="*/ 5790703 w 6126745"/>
              <a:gd name="connsiteY7" fmla="*/ 165179 h 6105832"/>
              <a:gd name="connsiteX8" fmla="*/ 6126745 w 6126745"/>
              <a:gd name="connsiteY8" fmla="*/ 1829659 h 6105832"/>
              <a:gd name="connsiteX9" fmla="*/ 1850571 w 6126745"/>
              <a:gd name="connsiteY9" fmla="*/ 6105832 h 6105832"/>
              <a:gd name="connsiteX10" fmla="*/ 186092 w 6126745"/>
              <a:gd name="connsiteY10" fmla="*/ 5769790 h 6105832"/>
              <a:gd name="connsiteX11" fmla="*/ 1 w 6126745"/>
              <a:gd name="connsiteY11" fmla="*/ 5685660 h 6105832"/>
              <a:gd name="connsiteX12" fmla="*/ 1 w 6126745"/>
              <a:gd name="connsiteY12" fmla="*/ 2914899 h 6105832"/>
              <a:gd name="connsiteX13" fmla="*/ 70048 w 6126745"/>
              <a:gd name="connsiteY13" fmla="*/ 3030200 h 6105832"/>
              <a:gd name="connsiteX14" fmla="*/ 1850571 w 6126745"/>
              <a:gd name="connsiteY14" fmla="*/ 3976896 h 6105832"/>
              <a:gd name="connsiteX15" fmla="*/ 3997809 w 6126745"/>
              <a:gd name="connsiteY15" fmla="*/ 1829659 h 6105832"/>
              <a:gd name="connsiteX16" fmla="*/ 3051113 w 6126745"/>
              <a:gd name="connsiteY16" fmla="*/ 49136 h 6105832"/>
              <a:gd name="connsiteX17" fmla="*/ 0 w 6126745"/>
              <a:gd name="connsiteY17" fmla="*/ 0 h 6105832"/>
              <a:gd name="connsiteX18" fmla="*/ 730909 w 6126745"/>
              <a:gd name="connsiteY18" fmla="*/ 0 h 6105832"/>
              <a:gd name="connsiteX19" fmla="*/ 650029 w 6126745"/>
              <a:gd name="connsiteY19" fmla="*/ 49136 h 6105832"/>
              <a:gd name="connsiteX20" fmla="*/ 70047 w 6126745"/>
              <a:gd name="connsiteY20" fmla="*/ 629117 h 6105832"/>
              <a:gd name="connsiteX21" fmla="*/ 0 w 6126745"/>
              <a:gd name="connsiteY21" fmla="*/ 744419 h 6105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6126745" h="6105832">
                <a:moveTo>
                  <a:pt x="1850570" y="376387"/>
                </a:moveTo>
                <a:cubicBezTo>
                  <a:pt x="2641642" y="376387"/>
                  <a:pt x="3282932" y="1017677"/>
                  <a:pt x="3282932" y="1808748"/>
                </a:cubicBezTo>
                <a:cubicBezTo>
                  <a:pt x="3282932" y="2599819"/>
                  <a:pt x="2641642" y="3241110"/>
                  <a:pt x="1850570" y="3241110"/>
                </a:cubicBezTo>
                <a:cubicBezTo>
                  <a:pt x="1059499" y="3241110"/>
                  <a:pt x="418209" y="2599819"/>
                  <a:pt x="418209" y="1808748"/>
                </a:cubicBezTo>
                <a:cubicBezTo>
                  <a:pt x="418209" y="1017677"/>
                  <a:pt x="1059499" y="376387"/>
                  <a:pt x="1850570" y="376387"/>
                </a:cubicBezTo>
                <a:close/>
                <a:moveTo>
                  <a:pt x="2970233" y="0"/>
                </a:moveTo>
                <a:lnTo>
                  <a:pt x="5716027" y="0"/>
                </a:lnTo>
                <a:lnTo>
                  <a:pt x="5790703" y="165179"/>
                </a:lnTo>
                <a:cubicBezTo>
                  <a:pt x="6007088" y="676773"/>
                  <a:pt x="6126745" y="1239243"/>
                  <a:pt x="6126745" y="1829659"/>
                </a:cubicBezTo>
                <a:cubicBezTo>
                  <a:pt x="6126745" y="4191325"/>
                  <a:pt x="4212238" y="6105832"/>
                  <a:pt x="1850571" y="6105832"/>
                </a:cubicBezTo>
                <a:cubicBezTo>
                  <a:pt x="1260155" y="6105832"/>
                  <a:pt x="697686" y="5986175"/>
                  <a:pt x="186092" y="5769790"/>
                </a:cubicBezTo>
                <a:lnTo>
                  <a:pt x="1" y="5685660"/>
                </a:lnTo>
                <a:lnTo>
                  <a:pt x="1" y="2914899"/>
                </a:lnTo>
                <a:lnTo>
                  <a:pt x="70048" y="3030200"/>
                </a:lnTo>
                <a:cubicBezTo>
                  <a:pt x="455922" y="3601369"/>
                  <a:pt x="1109392" y="3976896"/>
                  <a:pt x="1850571" y="3976896"/>
                </a:cubicBezTo>
                <a:cubicBezTo>
                  <a:pt x="3036458" y="3976896"/>
                  <a:pt x="3997809" y="3015545"/>
                  <a:pt x="3997809" y="1829659"/>
                </a:cubicBezTo>
                <a:cubicBezTo>
                  <a:pt x="3997809" y="1088480"/>
                  <a:pt x="3622281" y="435010"/>
                  <a:pt x="3051113" y="49136"/>
                </a:cubicBezTo>
                <a:close/>
                <a:moveTo>
                  <a:pt x="0" y="0"/>
                </a:moveTo>
                <a:lnTo>
                  <a:pt x="730909" y="0"/>
                </a:lnTo>
                <a:lnTo>
                  <a:pt x="650029" y="49136"/>
                </a:lnTo>
                <a:cubicBezTo>
                  <a:pt x="421562" y="203485"/>
                  <a:pt x="224397" y="400651"/>
                  <a:pt x="70047" y="629117"/>
                </a:cubicBezTo>
                <a:lnTo>
                  <a:pt x="0" y="744419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912670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텍스트레이아웃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Полилиния 24"/>
          <p:cNvSpPr/>
          <p:nvPr userDrawn="1"/>
        </p:nvSpPr>
        <p:spPr bwMode="auto">
          <a:xfrm>
            <a:off x="1834106" y="174197"/>
            <a:ext cx="10357894" cy="6858000"/>
          </a:xfrm>
          <a:custGeom>
            <a:avLst/>
            <a:gdLst>
              <a:gd name="connsiteX0" fmla="*/ 6869416 w 10357894"/>
              <a:gd name="connsiteY0" fmla="*/ 0 h 6858000"/>
              <a:gd name="connsiteX1" fmla="*/ 10357894 w 10357894"/>
              <a:gd name="connsiteY1" fmla="*/ 0 h 6858000"/>
              <a:gd name="connsiteX2" fmla="*/ 10357894 w 10357894"/>
              <a:gd name="connsiteY2" fmla="*/ 6858000 h 6858000"/>
              <a:gd name="connsiteX3" fmla="*/ 0 w 1035789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357894" h="6858000">
                <a:moveTo>
                  <a:pt x="6869416" y="0"/>
                </a:moveTo>
                <a:lnTo>
                  <a:pt x="10357894" y="0"/>
                </a:lnTo>
                <a:lnTo>
                  <a:pt x="1035789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alpha val="5000"/>
            </a:schemeClr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449050" y="179388"/>
            <a:ext cx="407988" cy="361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802" b="1">
                <a:solidFill>
                  <a:schemeClr val="tx1">
                    <a:alpha val="50000"/>
                  </a:schemeClr>
                </a:solidFill>
                <a:latin typeface="+mj-lt"/>
              </a:defRPr>
            </a:lvl1pPr>
          </a:lstStyle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48" name="Прямая соединительная линия 47"/>
          <p:cNvCxnSpPr/>
          <p:nvPr userDrawn="1"/>
        </p:nvCxnSpPr>
        <p:spPr>
          <a:xfrm flipV="1">
            <a:off x="3022600" y="174197"/>
            <a:ext cx="902858" cy="902857"/>
          </a:xfrm>
          <a:prstGeom prst="line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Текст 7"/>
          <p:cNvSpPr>
            <a:spLocks noGrp="1"/>
          </p:cNvSpPr>
          <p:nvPr>
            <p:ph type="body" sz="quarter" idx="39" hasCustomPrompt="1"/>
          </p:nvPr>
        </p:nvSpPr>
        <p:spPr>
          <a:xfrm>
            <a:off x="4656138" y="1997766"/>
            <a:ext cx="2861119" cy="2708275"/>
          </a:xfrm>
        </p:spPr>
        <p:txBody>
          <a:bodyPr tIns="0">
            <a:noAutofit/>
          </a:bodyPr>
          <a:lstStyle>
            <a:lvl1pPr algn="just">
              <a:lnSpc>
                <a:spcPct val="150000"/>
              </a:lnSpc>
              <a:defRPr sz="1000" b="0" baseline="0">
                <a:solidFill>
                  <a:schemeClr val="tx1">
                    <a:alpha val="7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3" name="Заголовок 17"/>
          <p:cNvSpPr>
            <a:spLocks noGrp="1"/>
          </p:cNvSpPr>
          <p:nvPr>
            <p:ph type="title" hasCustomPrompt="1"/>
          </p:nvPr>
        </p:nvSpPr>
        <p:spPr>
          <a:xfrm>
            <a:off x="1054894" y="1469816"/>
            <a:ext cx="2870564" cy="3236224"/>
          </a:xfrm>
          <a:prstGeom prst="rect">
            <a:avLst/>
          </a:prstGeom>
        </p:spPr>
        <p:txBody>
          <a:bodyPr vert="horz" lIns="0" tIns="91440" rIns="0" bIns="0" rtlCol="0" anchor="t" anchorCtr="0">
            <a:noAutofit/>
          </a:bodyPr>
          <a:lstStyle>
            <a:lvl1pPr algn="l">
              <a:lnSpc>
                <a:spcPct val="70000"/>
              </a:lnSpc>
              <a:defRPr sz="5400" kern="100" spc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24" name="Текст 7"/>
          <p:cNvSpPr>
            <a:spLocks noGrp="1"/>
          </p:cNvSpPr>
          <p:nvPr>
            <p:ph type="body" sz="quarter" idx="54" hasCustomPrompt="1"/>
          </p:nvPr>
        </p:nvSpPr>
        <p:spPr>
          <a:xfrm>
            <a:off x="8266541" y="1997765"/>
            <a:ext cx="2851166" cy="2708275"/>
          </a:xfrm>
        </p:spPr>
        <p:txBody>
          <a:bodyPr tIns="0">
            <a:noAutofit/>
          </a:bodyPr>
          <a:lstStyle>
            <a:lvl1pPr algn="just">
              <a:lnSpc>
                <a:spcPct val="150000"/>
              </a:lnSpc>
              <a:defRPr sz="1000" b="0" baseline="0">
                <a:solidFill>
                  <a:schemeClr val="tx1">
                    <a:alpha val="7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9" name="Shape 427"/>
          <p:cNvSpPr>
            <a:spLocks noGrp="1"/>
          </p:cNvSpPr>
          <p:nvPr>
            <p:ph type="body" sz="quarter" idx="52" hasCustomPrompt="1"/>
          </p:nvPr>
        </p:nvSpPr>
        <p:spPr>
          <a:xfrm>
            <a:off x="4656137" y="1456427"/>
            <a:ext cx="2879725" cy="541337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algn="l">
              <a:lnSpc>
                <a:spcPct val="100000"/>
              </a:lnSpc>
              <a:defRPr sz="1200" b="0" spc="-45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31" name="Shape 427"/>
          <p:cNvSpPr>
            <a:spLocks noGrp="1"/>
          </p:cNvSpPr>
          <p:nvPr>
            <p:ph type="body" sz="quarter" idx="56" hasCustomPrompt="1"/>
          </p:nvPr>
        </p:nvSpPr>
        <p:spPr>
          <a:xfrm>
            <a:off x="8266540" y="1456426"/>
            <a:ext cx="2869771" cy="541337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algn="l">
              <a:lnSpc>
                <a:spcPct val="100000"/>
              </a:lnSpc>
              <a:defRPr sz="1200" b="0" spc="-45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5" name="Прямоугольный треугольник 8">
            <a:extLst>
              <a:ext uri="{FF2B5EF4-FFF2-40B4-BE49-F238E27FC236}">
                <a16:creationId xmlns:a16="http://schemas.microsoft.com/office/drawing/2014/main" id="{EAA2FF40-EFAF-FB47-A75D-9AB9E4C3E9A5}"/>
              </a:ext>
            </a:extLst>
          </p:cNvPr>
          <p:cNvSpPr/>
          <p:nvPr userDrawn="1"/>
        </p:nvSpPr>
        <p:spPr bwMode="auto">
          <a:xfrm flipH="1">
            <a:off x="11190316" y="5775325"/>
            <a:ext cx="1001684" cy="1082675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dirty="0"/>
          </a:p>
        </p:txBody>
      </p:sp>
      <p:sp>
        <p:nvSpPr>
          <p:cNvPr id="18" name="Текст 7">
            <a:extLst>
              <a:ext uri="{FF2B5EF4-FFF2-40B4-BE49-F238E27FC236}">
                <a16:creationId xmlns:a16="http://schemas.microsoft.com/office/drawing/2014/main" id="{A63AE178-E375-0E4D-8B0C-192941793D3F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34963" y="179388"/>
            <a:ext cx="1439862" cy="361950"/>
          </a:xfrm>
        </p:spPr>
        <p:txBody>
          <a:bodyPr tIns="0" anchor="ctr" anchorCtr="0">
            <a:noAutofit/>
          </a:bodyPr>
          <a:lstStyle>
            <a:lvl1pPr marL="0" marR="0" indent="0" algn="l" defTabSz="906876" rtl="0" eaLnBrk="1" fontAlgn="auto" latinLnBrk="0" hangingPunct="1">
              <a:lnSpc>
                <a:spcPct val="100000"/>
              </a:lnSpc>
              <a:spcBef>
                <a:spcPts val="496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 sz="800" b="0" spc="300" baseline="0">
                <a:solidFill>
                  <a:schemeClr val="tx1">
                    <a:alpha val="80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Building Your Data Lake</a:t>
            </a:r>
          </a:p>
          <a:p>
            <a:pPr lvl="0"/>
            <a:endParaRPr lang="en-US" dirty="0"/>
          </a:p>
        </p:txBody>
      </p:sp>
      <p:pic>
        <p:nvPicPr>
          <p:cNvPr id="17" name="그림 1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7982" y="179103"/>
            <a:ext cx="1361256" cy="680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081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2000">
        <p14:prism isContent="1" isInverted="1"/>
      </p:transition>
    </mc:Choice>
    <mc:Fallback xmlns=""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100"/>
                                  </p:stCondLst>
                                  <p:iterate type="lt">
                                    <p:tmPct val="2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DBED53B0-2DFB-4E0C-A2DA-B7054FF1414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48425" y="0"/>
            <a:ext cx="1428750" cy="5848350"/>
          </a:xfrm>
          <a:custGeom>
            <a:avLst/>
            <a:gdLst>
              <a:gd name="connsiteX0" fmla="*/ 0 w 1428750"/>
              <a:gd name="connsiteY0" fmla="*/ 0 h 5848350"/>
              <a:gd name="connsiteX1" fmla="*/ 1428750 w 1428750"/>
              <a:gd name="connsiteY1" fmla="*/ 0 h 5848350"/>
              <a:gd name="connsiteX2" fmla="*/ 1428750 w 1428750"/>
              <a:gd name="connsiteY2" fmla="*/ 5848350 h 5848350"/>
              <a:gd name="connsiteX3" fmla="*/ 0 w 1428750"/>
              <a:gd name="connsiteY3" fmla="*/ 5848350 h 5848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28750" h="5848350">
                <a:moveTo>
                  <a:pt x="0" y="0"/>
                </a:moveTo>
                <a:lnTo>
                  <a:pt x="1428750" y="0"/>
                </a:lnTo>
                <a:lnTo>
                  <a:pt x="1428750" y="5848350"/>
                </a:lnTo>
                <a:lnTo>
                  <a:pt x="0" y="584835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5181D0A7-7423-4D2E-9587-4F41BE8ADAE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048625" y="0"/>
            <a:ext cx="1428750" cy="5848350"/>
          </a:xfrm>
          <a:custGeom>
            <a:avLst/>
            <a:gdLst>
              <a:gd name="connsiteX0" fmla="*/ 0 w 1428750"/>
              <a:gd name="connsiteY0" fmla="*/ 0 h 5848350"/>
              <a:gd name="connsiteX1" fmla="*/ 1428750 w 1428750"/>
              <a:gd name="connsiteY1" fmla="*/ 0 h 5848350"/>
              <a:gd name="connsiteX2" fmla="*/ 1428750 w 1428750"/>
              <a:gd name="connsiteY2" fmla="*/ 5848350 h 5848350"/>
              <a:gd name="connsiteX3" fmla="*/ 0 w 1428750"/>
              <a:gd name="connsiteY3" fmla="*/ 5848350 h 5848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28750" h="5848350">
                <a:moveTo>
                  <a:pt x="0" y="0"/>
                </a:moveTo>
                <a:lnTo>
                  <a:pt x="1428750" y="0"/>
                </a:lnTo>
                <a:lnTo>
                  <a:pt x="1428750" y="5848350"/>
                </a:lnTo>
                <a:lnTo>
                  <a:pt x="0" y="584835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393F873-B956-47BD-BEA6-59B78CA1542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648825" y="0"/>
            <a:ext cx="1428750" cy="5848350"/>
          </a:xfrm>
          <a:custGeom>
            <a:avLst/>
            <a:gdLst>
              <a:gd name="connsiteX0" fmla="*/ 0 w 1428750"/>
              <a:gd name="connsiteY0" fmla="*/ 0 h 5848350"/>
              <a:gd name="connsiteX1" fmla="*/ 1428750 w 1428750"/>
              <a:gd name="connsiteY1" fmla="*/ 0 h 5848350"/>
              <a:gd name="connsiteX2" fmla="*/ 1428750 w 1428750"/>
              <a:gd name="connsiteY2" fmla="*/ 5848350 h 5848350"/>
              <a:gd name="connsiteX3" fmla="*/ 0 w 1428750"/>
              <a:gd name="connsiteY3" fmla="*/ 5848350 h 5848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28750" h="5848350">
                <a:moveTo>
                  <a:pt x="0" y="0"/>
                </a:moveTo>
                <a:lnTo>
                  <a:pt x="1428750" y="0"/>
                </a:lnTo>
                <a:lnTo>
                  <a:pt x="1428750" y="5848350"/>
                </a:lnTo>
                <a:lnTo>
                  <a:pt x="0" y="584835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059992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EF4AE541-1C12-44E9-B8AC-765253CE156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873756"/>
            <a:ext cx="5602514" cy="3110487"/>
          </a:xfrm>
          <a:custGeom>
            <a:avLst/>
            <a:gdLst>
              <a:gd name="connsiteX0" fmla="*/ 0 w 5602514"/>
              <a:gd name="connsiteY0" fmla="*/ 0 h 3110487"/>
              <a:gd name="connsiteX1" fmla="*/ 5602514 w 5602514"/>
              <a:gd name="connsiteY1" fmla="*/ 0 h 3110487"/>
              <a:gd name="connsiteX2" fmla="*/ 5602514 w 5602514"/>
              <a:gd name="connsiteY2" fmla="*/ 3110487 h 3110487"/>
              <a:gd name="connsiteX3" fmla="*/ 0 w 5602514"/>
              <a:gd name="connsiteY3" fmla="*/ 3110487 h 31104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02514" h="3110487">
                <a:moveTo>
                  <a:pt x="0" y="0"/>
                </a:moveTo>
                <a:lnTo>
                  <a:pt x="5602514" y="0"/>
                </a:lnTo>
                <a:lnTo>
                  <a:pt x="5602514" y="3110487"/>
                </a:lnTo>
                <a:lnTo>
                  <a:pt x="0" y="3110487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530802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4D31BB21-AD31-4DBC-84FC-9E821AABD60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92425" y="0"/>
            <a:ext cx="2158461" cy="5152193"/>
          </a:xfrm>
          <a:custGeom>
            <a:avLst/>
            <a:gdLst>
              <a:gd name="connsiteX0" fmla="*/ 0 w 2158461"/>
              <a:gd name="connsiteY0" fmla="*/ 0 h 5152193"/>
              <a:gd name="connsiteX1" fmla="*/ 2158461 w 2158461"/>
              <a:gd name="connsiteY1" fmla="*/ 0 h 5152193"/>
              <a:gd name="connsiteX2" fmla="*/ 2158461 w 2158461"/>
              <a:gd name="connsiteY2" fmla="*/ 5152193 h 5152193"/>
              <a:gd name="connsiteX3" fmla="*/ 0 w 2158461"/>
              <a:gd name="connsiteY3" fmla="*/ 5152193 h 51521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58461" h="5152193">
                <a:moveTo>
                  <a:pt x="0" y="0"/>
                </a:moveTo>
                <a:lnTo>
                  <a:pt x="2158461" y="0"/>
                </a:lnTo>
                <a:lnTo>
                  <a:pt x="2158461" y="5152193"/>
                </a:lnTo>
                <a:lnTo>
                  <a:pt x="0" y="5152193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D16D00C-ECAF-401B-A6C6-CB1EB1100E3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898708" y="1705807"/>
            <a:ext cx="2158461" cy="5152193"/>
          </a:xfrm>
          <a:custGeom>
            <a:avLst/>
            <a:gdLst>
              <a:gd name="connsiteX0" fmla="*/ 0 w 2158461"/>
              <a:gd name="connsiteY0" fmla="*/ 0 h 5152193"/>
              <a:gd name="connsiteX1" fmla="*/ 2158461 w 2158461"/>
              <a:gd name="connsiteY1" fmla="*/ 0 h 5152193"/>
              <a:gd name="connsiteX2" fmla="*/ 2158461 w 2158461"/>
              <a:gd name="connsiteY2" fmla="*/ 5152193 h 5152193"/>
              <a:gd name="connsiteX3" fmla="*/ 0 w 2158461"/>
              <a:gd name="connsiteY3" fmla="*/ 5152193 h 51521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58461" h="5152193">
                <a:moveTo>
                  <a:pt x="0" y="0"/>
                </a:moveTo>
                <a:lnTo>
                  <a:pt x="2158461" y="0"/>
                </a:lnTo>
                <a:lnTo>
                  <a:pt x="2158461" y="5152193"/>
                </a:lnTo>
                <a:lnTo>
                  <a:pt x="0" y="5152193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7230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6E7C8C8D-63CD-42BE-A912-66920D89EEB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4897718" cy="2061148"/>
          </a:xfrm>
          <a:custGeom>
            <a:avLst/>
            <a:gdLst>
              <a:gd name="connsiteX0" fmla="*/ 0 w 4897718"/>
              <a:gd name="connsiteY0" fmla="*/ 0 h 2061148"/>
              <a:gd name="connsiteX1" fmla="*/ 4897718 w 4897718"/>
              <a:gd name="connsiteY1" fmla="*/ 0 h 2061148"/>
              <a:gd name="connsiteX2" fmla="*/ 4897718 w 4897718"/>
              <a:gd name="connsiteY2" fmla="*/ 2061148 h 2061148"/>
              <a:gd name="connsiteX3" fmla="*/ 0 w 4897718"/>
              <a:gd name="connsiteY3" fmla="*/ 2061148 h 2061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97718" h="2061148">
                <a:moveTo>
                  <a:pt x="0" y="0"/>
                </a:moveTo>
                <a:lnTo>
                  <a:pt x="4897718" y="0"/>
                </a:lnTo>
                <a:lnTo>
                  <a:pt x="4897718" y="2061148"/>
                </a:lnTo>
                <a:lnTo>
                  <a:pt x="0" y="2061148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4100A924-8F03-4243-BE8D-4A7FC207659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217441" y="0"/>
            <a:ext cx="2184845" cy="6858000"/>
          </a:xfrm>
          <a:custGeom>
            <a:avLst/>
            <a:gdLst>
              <a:gd name="connsiteX0" fmla="*/ 0 w 2184845"/>
              <a:gd name="connsiteY0" fmla="*/ 0 h 6858000"/>
              <a:gd name="connsiteX1" fmla="*/ 2184845 w 2184845"/>
              <a:gd name="connsiteY1" fmla="*/ 0 h 6858000"/>
              <a:gd name="connsiteX2" fmla="*/ 2184845 w 2184845"/>
              <a:gd name="connsiteY2" fmla="*/ 6858000 h 6858000"/>
              <a:gd name="connsiteX3" fmla="*/ 0 w 218484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84845" h="6858000">
                <a:moveTo>
                  <a:pt x="0" y="0"/>
                </a:moveTo>
                <a:lnTo>
                  <a:pt x="2184845" y="0"/>
                </a:lnTo>
                <a:lnTo>
                  <a:pt x="2184845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219D769-9DA4-4471-947F-6FFB00F0335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707953" y="5051464"/>
            <a:ext cx="4484047" cy="1806536"/>
          </a:xfrm>
          <a:custGeom>
            <a:avLst/>
            <a:gdLst>
              <a:gd name="connsiteX0" fmla="*/ 0 w 4484047"/>
              <a:gd name="connsiteY0" fmla="*/ 0 h 1806536"/>
              <a:gd name="connsiteX1" fmla="*/ 4484047 w 4484047"/>
              <a:gd name="connsiteY1" fmla="*/ 0 h 1806536"/>
              <a:gd name="connsiteX2" fmla="*/ 4484047 w 4484047"/>
              <a:gd name="connsiteY2" fmla="*/ 1806536 h 1806536"/>
              <a:gd name="connsiteX3" fmla="*/ 0 w 4484047"/>
              <a:gd name="connsiteY3" fmla="*/ 1806536 h 1806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84047" h="1806536">
                <a:moveTo>
                  <a:pt x="0" y="0"/>
                </a:moveTo>
                <a:lnTo>
                  <a:pt x="4484047" y="0"/>
                </a:lnTo>
                <a:lnTo>
                  <a:pt x="4484047" y="1806536"/>
                </a:lnTo>
                <a:lnTo>
                  <a:pt x="0" y="180653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175041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A4036414-4F54-481D-81A1-F36A84F8BB8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3253265"/>
            <a:ext cx="3276600" cy="3048000"/>
          </a:xfrm>
          <a:custGeom>
            <a:avLst/>
            <a:gdLst>
              <a:gd name="connsiteX0" fmla="*/ 0 w 3276600"/>
              <a:gd name="connsiteY0" fmla="*/ 0 h 3048000"/>
              <a:gd name="connsiteX1" fmla="*/ 3276600 w 3276600"/>
              <a:gd name="connsiteY1" fmla="*/ 0 h 3048000"/>
              <a:gd name="connsiteX2" fmla="*/ 3276600 w 3276600"/>
              <a:gd name="connsiteY2" fmla="*/ 3048000 h 3048000"/>
              <a:gd name="connsiteX3" fmla="*/ 0 w 3276600"/>
              <a:gd name="connsiteY3" fmla="*/ 3048000 h 304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76600" h="3048000">
                <a:moveTo>
                  <a:pt x="0" y="0"/>
                </a:moveTo>
                <a:lnTo>
                  <a:pt x="3276600" y="0"/>
                </a:lnTo>
                <a:lnTo>
                  <a:pt x="3276600" y="3048000"/>
                </a:lnTo>
                <a:lnTo>
                  <a:pt x="0" y="304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200705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DFC2BD2B-7CDC-47B3-B24B-BF048AD982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6357259" cy="6473374"/>
          </a:xfrm>
          <a:custGeom>
            <a:avLst/>
            <a:gdLst>
              <a:gd name="connsiteX0" fmla="*/ 0 w 6357259"/>
              <a:gd name="connsiteY0" fmla="*/ 0 h 6473374"/>
              <a:gd name="connsiteX1" fmla="*/ 6357259 w 6357259"/>
              <a:gd name="connsiteY1" fmla="*/ 0 h 6473374"/>
              <a:gd name="connsiteX2" fmla="*/ 0 w 6357259"/>
              <a:gd name="connsiteY2" fmla="*/ 6473374 h 6473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357259" h="6473374">
                <a:moveTo>
                  <a:pt x="0" y="0"/>
                </a:moveTo>
                <a:lnTo>
                  <a:pt x="6357259" y="0"/>
                </a:lnTo>
                <a:lnTo>
                  <a:pt x="0" y="6473374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9E04BAB4-2727-4293-BAF0-DC408D58B71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1" y="3666058"/>
            <a:ext cx="6183135" cy="3191943"/>
          </a:xfrm>
          <a:custGeom>
            <a:avLst/>
            <a:gdLst>
              <a:gd name="connsiteX0" fmla="*/ 3091568 w 6183135"/>
              <a:gd name="connsiteY0" fmla="*/ 0 h 3191943"/>
              <a:gd name="connsiteX1" fmla="*/ 6183135 w 6183135"/>
              <a:gd name="connsiteY1" fmla="*/ 3191943 h 3191943"/>
              <a:gd name="connsiteX2" fmla="*/ 0 w 6183135"/>
              <a:gd name="connsiteY2" fmla="*/ 3191943 h 3191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183135" h="3191943">
                <a:moveTo>
                  <a:pt x="3091568" y="0"/>
                </a:moveTo>
                <a:lnTo>
                  <a:pt x="6183135" y="3191943"/>
                </a:lnTo>
                <a:lnTo>
                  <a:pt x="0" y="3191943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340413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FA603D99-2573-48BD-A4A6-D8F61F3A251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-1" y="-1"/>
            <a:ext cx="5470656" cy="6858000"/>
          </a:xfrm>
          <a:custGeom>
            <a:avLst/>
            <a:gdLst>
              <a:gd name="connsiteX0" fmla="*/ 3549909 w 5470656"/>
              <a:gd name="connsiteY0" fmla="*/ 1489203 h 6858000"/>
              <a:gd name="connsiteX1" fmla="*/ 5470656 w 5470656"/>
              <a:gd name="connsiteY1" fmla="*/ 3409951 h 6858000"/>
              <a:gd name="connsiteX2" fmla="*/ 3549909 w 5470656"/>
              <a:gd name="connsiteY2" fmla="*/ 5330698 h 6858000"/>
              <a:gd name="connsiteX3" fmla="*/ 3549909 w 5470656"/>
              <a:gd name="connsiteY3" fmla="*/ 4625861 h 6858000"/>
              <a:gd name="connsiteX4" fmla="*/ 4759634 w 5470656"/>
              <a:gd name="connsiteY4" fmla="*/ 3416136 h 6858000"/>
              <a:gd name="connsiteX5" fmla="*/ 3549909 w 5470656"/>
              <a:gd name="connsiteY5" fmla="*/ 2206410 h 6858000"/>
              <a:gd name="connsiteX6" fmla="*/ 0 w 5470656"/>
              <a:gd name="connsiteY6" fmla="*/ 977391 h 6858000"/>
              <a:gd name="connsiteX7" fmla="*/ 2451610 w 5470656"/>
              <a:gd name="connsiteY7" fmla="*/ 3429001 h 6858000"/>
              <a:gd name="connsiteX8" fmla="*/ 0 w 5470656"/>
              <a:gd name="connsiteY8" fmla="*/ 5880611 h 6858000"/>
              <a:gd name="connsiteX9" fmla="*/ 0 w 5470656"/>
              <a:gd name="connsiteY9" fmla="*/ 4246222 h 6858000"/>
              <a:gd name="connsiteX10" fmla="*/ 817220 w 5470656"/>
              <a:gd name="connsiteY10" fmla="*/ 3429001 h 6858000"/>
              <a:gd name="connsiteX11" fmla="*/ 0 w 5470656"/>
              <a:gd name="connsiteY11" fmla="*/ 2611781 h 6858000"/>
              <a:gd name="connsiteX12" fmla="*/ 895351 w 5470656"/>
              <a:gd name="connsiteY12" fmla="*/ 0 h 6858000"/>
              <a:gd name="connsiteX13" fmla="*/ 4305302 w 5470656"/>
              <a:gd name="connsiteY13" fmla="*/ 3409951 h 6858000"/>
              <a:gd name="connsiteX14" fmla="*/ 857253 w 5470656"/>
              <a:gd name="connsiteY14" fmla="*/ 6858000 h 6858000"/>
              <a:gd name="connsiteX15" fmla="*/ 864243 w 5470656"/>
              <a:gd name="connsiteY15" fmla="*/ 5599694 h 6858000"/>
              <a:gd name="connsiteX16" fmla="*/ 3043006 w 5470656"/>
              <a:gd name="connsiteY16" fmla="*/ 3420931 h 6858000"/>
              <a:gd name="connsiteX17" fmla="*/ 888317 w 5470656"/>
              <a:gd name="connsiteY17" fmla="*/ 126624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470656" h="6858000">
                <a:moveTo>
                  <a:pt x="3549909" y="1489203"/>
                </a:moveTo>
                <a:lnTo>
                  <a:pt x="5470656" y="3409951"/>
                </a:lnTo>
                <a:lnTo>
                  <a:pt x="3549909" y="5330698"/>
                </a:lnTo>
                <a:lnTo>
                  <a:pt x="3549909" y="4625861"/>
                </a:lnTo>
                <a:lnTo>
                  <a:pt x="4759634" y="3416136"/>
                </a:lnTo>
                <a:lnTo>
                  <a:pt x="3549909" y="2206410"/>
                </a:lnTo>
                <a:close/>
                <a:moveTo>
                  <a:pt x="0" y="977391"/>
                </a:moveTo>
                <a:lnTo>
                  <a:pt x="2451610" y="3429001"/>
                </a:lnTo>
                <a:lnTo>
                  <a:pt x="0" y="5880611"/>
                </a:lnTo>
                <a:lnTo>
                  <a:pt x="0" y="4246222"/>
                </a:lnTo>
                <a:lnTo>
                  <a:pt x="817220" y="3429001"/>
                </a:lnTo>
                <a:lnTo>
                  <a:pt x="0" y="2611781"/>
                </a:lnTo>
                <a:close/>
                <a:moveTo>
                  <a:pt x="895351" y="0"/>
                </a:moveTo>
                <a:lnTo>
                  <a:pt x="4305302" y="3409951"/>
                </a:lnTo>
                <a:lnTo>
                  <a:pt x="857253" y="6858000"/>
                </a:lnTo>
                <a:lnTo>
                  <a:pt x="864243" y="5599694"/>
                </a:lnTo>
                <a:lnTo>
                  <a:pt x="3043006" y="3420931"/>
                </a:lnTo>
                <a:lnTo>
                  <a:pt x="888317" y="1266241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903247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3970784F-5FDC-4CFF-AF37-E7DA8172664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66056" y="515257"/>
            <a:ext cx="2510972" cy="5805714"/>
          </a:xfrm>
          <a:custGeom>
            <a:avLst/>
            <a:gdLst>
              <a:gd name="connsiteX0" fmla="*/ 0 w 2510972"/>
              <a:gd name="connsiteY0" fmla="*/ 0 h 5805714"/>
              <a:gd name="connsiteX1" fmla="*/ 2510972 w 2510972"/>
              <a:gd name="connsiteY1" fmla="*/ 0 h 5805714"/>
              <a:gd name="connsiteX2" fmla="*/ 2510972 w 2510972"/>
              <a:gd name="connsiteY2" fmla="*/ 5805714 h 5805714"/>
              <a:gd name="connsiteX3" fmla="*/ 0 w 2510972"/>
              <a:gd name="connsiteY3" fmla="*/ 5805714 h 5805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10972" h="5805714">
                <a:moveTo>
                  <a:pt x="0" y="0"/>
                </a:moveTo>
                <a:lnTo>
                  <a:pt x="2510972" y="0"/>
                </a:lnTo>
                <a:lnTo>
                  <a:pt x="2510972" y="5805714"/>
                </a:lnTo>
                <a:lnTo>
                  <a:pt x="0" y="5805714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9AB60AF5-5738-4346-9962-EE2B2581F0A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389085" y="526144"/>
            <a:ext cx="2271486" cy="2902857"/>
          </a:xfrm>
          <a:custGeom>
            <a:avLst/>
            <a:gdLst>
              <a:gd name="connsiteX0" fmla="*/ 0 w 2271486"/>
              <a:gd name="connsiteY0" fmla="*/ 0 h 2902857"/>
              <a:gd name="connsiteX1" fmla="*/ 2271486 w 2271486"/>
              <a:gd name="connsiteY1" fmla="*/ 0 h 2902857"/>
              <a:gd name="connsiteX2" fmla="*/ 2271486 w 2271486"/>
              <a:gd name="connsiteY2" fmla="*/ 2902857 h 2902857"/>
              <a:gd name="connsiteX3" fmla="*/ 0 w 2271486"/>
              <a:gd name="connsiteY3" fmla="*/ 2902857 h 2902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71486" h="2902857">
                <a:moveTo>
                  <a:pt x="0" y="0"/>
                </a:moveTo>
                <a:lnTo>
                  <a:pt x="2271486" y="0"/>
                </a:lnTo>
                <a:lnTo>
                  <a:pt x="2271486" y="2902857"/>
                </a:lnTo>
                <a:lnTo>
                  <a:pt x="0" y="2902857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410944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1FA47F9C-68B1-4F47-93EC-A0D273C0071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781800" y="1054100"/>
            <a:ext cx="4597400" cy="2374900"/>
          </a:xfrm>
          <a:custGeom>
            <a:avLst/>
            <a:gdLst>
              <a:gd name="connsiteX0" fmla="*/ 0 w 4597400"/>
              <a:gd name="connsiteY0" fmla="*/ 0 h 2374900"/>
              <a:gd name="connsiteX1" fmla="*/ 4597400 w 4597400"/>
              <a:gd name="connsiteY1" fmla="*/ 0 h 2374900"/>
              <a:gd name="connsiteX2" fmla="*/ 4597400 w 4597400"/>
              <a:gd name="connsiteY2" fmla="*/ 2374900 h 2374900"/>
              <a:gd name="connsiteX3" fmla="*/ 0 w 4597400"/>
              <a:gd name="connsiteY3" fmla="*/ 2374900 h 2374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97400" h="2374900">
                <a:moveTo>
                  <a:pt x="0" y="0"/>
                </a:moveTo>
                <a:lnTo>
                  <a:pt x="4597400" y="0"/>
                </a:lnTo>
                <a:lnTo>
                  <a:pt x="4597400" y="2374900"/>
                </a:lnTo>
                <a:lnTo>
                  <a:pt x="0" y="23749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D4BF70E-A9B5-46B8-9965-632457FA127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781800" y="3759200"/>
            <a:ext cx="4597400" cy="2374900"/>
          </a:xfrm>
          <a:custGeom>
            <a:avLst/>
            <a:gdLst>
              <a:gd name="connsiteX0" fmla="*/ 0 w 4597400"/>
              <a:gd name="connsiteY0" fmla="*/ 0 h 2374900"/>
              <a:gd name="connsiteX1" fmla="*/ 4597400 w 4597400"/>
              <a:gd name="connsiteY1" fmla="*/ 0 h 2374900"/>
              <a:gd name="connsiteX2" fmla="*/ 4597400 w 4597400"/>
              <a:gd name="connsiteY2" fmla="*/ 2374900 h 2374900"/>
              <a:gd name="connsiteX3" fmla="*/ 0 w 4597400"/>
              <a:gd name="connsiteY3" fmla="*/ 2374900 h 2374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97400" h="2374900">
                <a:moveTo>
                  <a:pt x="0" y="0"/>
                </a:moveTo>
                <a:lnTo>
                  <a:pt x="4597400" y="0"/>
                </a:lnTo>
                <a:lnTo>
                  <a:pt x="4597400" y="2374900"/>
                </a:lnTo>
                <a:lnTo>
                  <a:pt x="0" y="23749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86772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19C8E1BB-CE42-43EA-A652-4A2DD644779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33134" y="925098"/>
            <a:ext cx="2899608" cy="2899607"/>
          </a:xfrm>
          <a:custGeom>
            <a:avLst/>
            <a:gdLst>
              <a:gd name="connsiteX0" fmla="*/ 1451664 w 2899608"/>
              <a:gd name="connsiteY0" fmla="*/ 0 h 2899607"/>
              <a:gd name="connsiteX1" fmla="*/ 1719098 w 2899608"/>
              <a:gd name="connsiteY1" fmla="*/ 110774 h 2899607"/>
              <a:gd name="connsiteX2" fmla="*/ 2788833 w 2899608"/>
              <a:gd name="connsiteY2" fmla="*/ 1180510 h 2899607"/>
              <a:gd name="connsiteX3" fmla="*/ 2788833 w 2899608"/>
              <a:gd name="connsiteY3" fmla="*/ 1715378 h 2899607"/>
              <a:gd name="connsiteX4" fmla="*/ 1715377 w 2899608"/>
              <a:gd name="connsiteY4" fmla="*/ 2788832 h 2899607"/>
              <a:gd name="connsiteX5" fmla="*/ 1180509 w 2899608"/>
              <a:gd name="connsiteY5" fmla="*/ 2788832 h 2899607"/>
              <a:gd name="connsiteX6" fmla="*/ 110775 w 2899608"/>
              <a:gd name="connsiteY6" fmla="*/ 1719097 h 2899607"/>
              <a:gd name="connsiteX7" fmla="*/ 110775 w 2899608"/>
              <a:gd name="connsiteY7" fmla="*/ 1184229 h 2899607"/>
              <a:gd name="connsiteX8" fmla="*/ 1184230 w 2899608"/>
              <a:gd name="connsiteY8" fmla="*/ 110774 h 2899607"/>
              <a:gd name="connsiteX9" fmla="*/ 1451664 w 2899608"/>
              <a:gd name="connsiteY9" fmla="*/ 0 h 2899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99608" h="2899607">
                <a:moveTo>
                  <a:pt x="1451664" y="0"/>
                </a:moveTo>
                <a:cubicBezTo>
                  <a:pt x="1548456" y="0"/>
                  <a:pt x="1645248" y="36925"/>
                  <a:pt x="1719098" y="110774"/>
                </a:cubicBezTo>
                <a:lnTo>
                  <a:pt x="2788833" y="1180510"/>
                </a:lnTo>
                <a:cubicBezTo>
                  <a:pt x="2936533" y="1328209"/>
                  <a:pt x="2936533" y="1567678"/>
                  <a:pt x="2788833" y="1715378"/>
                </a:cubicBezTo>
                <a:cubicBezTo>
                  <a:pt x="2431014" y="2073197"/>
                  <a:pt x="2073196" y="2431014"/>
                  <a:pt x="1715377" y="2788832"/>
                </a:cubicBezTo>
                <a:cubicBezTo>
                  <a:pt x="1567677" y="2936532"/>
                  <a:pt x="1328208" y="2936532"/>
                  <a:pt x="1180509" y="2788832"/>
                </a:cubicBezTo>
                <a:lnTo>
                  <a:pt x="110775" y="1719097"/>
                </a:lnTo>
                <a:cubicBezTo>
                  <a:pt x="-36925" y="1571398"/>
                  <a:pt x="-36925" y="1331929"/>
                  <a:pt x="110775" y="1184229"/>
                </a:cubicBezTo>
                <a:lnTo>
                  <a:pt x="1184230" y="110774"/>
                </a:lnTo>
                <a:cubicBezTo>
                  <a:pt x="1258080" y="36925"/>
                  <a:pt x="1354872" y="0"/>
                  <a:pt x="145166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247635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텍스트레이아웃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Полилиния 21"/>
          <p:cNvSpPr/>
          <p:nvPr userDrawn="1"/>
        </p:nvSpPr>
        <p:spPr bwMode="auto">
          <a:xfrm flipH="1" flipV="1">
            <a:off x="1" y="0"/>
            <a:ext cx="4652951" cy="4645218"/>
          </a:xfrm>
          <a:custGeom>
            <a:avLst/>
            <a:gdLst>
              <a:gd name="connsiteX0" fmla="*/ 4652951 w 4652951"/>
              <a:gd name="connsiteY0" fmla="*/ 4645218 h 4645218"/>
              <a:gd name="connsiteX1" fmla="*/ 0 w 4652951"/>
              <a:gd name="connsiteY1" fmla="*/ 4645218 h 4645218"/>
              <a:gd name="connsiteX2" fmla="*/ 4652951 w 4652951"/>
              <a:gd name="connsiteY2" fmla="*/ 0 h 4645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52951" h="4645218">
                <a:moveTo>
                  <a:pt x="4652951" y="4645218"/>
                </a:moveTo>
                <a:lnTo>
                  <a:pt x="0" y="4645218"/>
                </a:lnTo>
                <a:lnTo>
                  <a:pt x="4652951" y="0"/>
                </a:lnTo>
                <a:close/>
              </a:path>
            </a:pathLst>
          </a:custGeom>
          <a:solidFill>
            <a:schemeClr val="tx1">
              <a:alpha val="2000"/>
            </a:schemeClr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449050" y="179388"/>
            <a:ext cx="407988" cy="361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802" b="1">
                <a:solidFill>
                  <a:schemeClr val="tx1">
                    <a:alpha val="50000"/>
                  </a:schemeClr>
                </a:solidFill>
                <a:latin typeface="+mj-lt"/>
              </a:defRPr>
            </a:lvl1pPr>
          </a:lstStyle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48" name="Прямая соединительная линия 47"/>
          <p:cNvCxnSpPr/>
          <p:nvPr userDrawn="1"/>
        </p:nvCxnSpPr>
        <p:spPr>
          <a:xfrm flipV="1">
            <a:off x="2495550" y="174200"/>
            <a:ext cx="731987" cy="731981"/>
          </a:xfrm>
          <a:prstGeom prst="line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Заголовок 17"/>
          <p:cNvSpPr>
            <a:spLocks noGrp="1"/>
          </p:cNvSpPr>
          <p:nvPr>
            <p:ph type="title" hasCustomPrompt="1"/>
          </p:nvPr>
        </p:nvSpPr>
        <p:spPr>
          <a:xfrm>
            <a:off x="1054894" y="1091974"/>
            <a:ext cx="2161381" cy="4332287"/>
          </a:xfrm>
          <a:prstGeom prst="rect">
            <a:avLst/>
          </a:prstGeom>
        </p:spPr>
        <p:txBody>
          <a:bodyPr vert="horz" lIns="0" tIns="91440" rIns="0" bIns="0" rtlCol="0" anchor="t" anchorCtr="0">
            <a:noAutofit/>
          </a:bodyPr>
          <a:lstStyle>
            <a:lvl1pPr algn="l">
              <a:lnSpc>
                <a:spcPct val="70000"/>
              </a:lnSpc>
              <a:defRPr sz="5400" kern="100" spc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24" name="Текст 7"/>
          <p:cNvSpPr>
            <a:spLocks noGrp="1"/>
          </p:cNvSpPr>
          <p:nvPr>
            <p:ph type="body" sz="quarter" idx="54" hasCustomPrompt="1"/>
          </p:nvPr>
        </p:nvSpPr>
        <p:spPr>
          <a:xfrm>
            <a:off x="5374000" y="1452339"/>
            <a:ext cx="5043175" cy="893986"/>
          </a:xfrm>
        </p:spPr>
        <p:txBody>
          <a:bodyPr tIns="0">
            <a:noAutofit/>
          </a:bodyPr>
          <a:lstStyle>
            <a:lvl1pPr algn="l">
              <a:lnSpc>
                <a:spcPct val="150000"/>
              </a:lnSpc>
              <a:defRPr sz="1000" b="0" baseline="0">
                <a:solidFill>
                  <a:schemeClr val="tx1">
                    <a:alpha val="7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31" name="Shape 427"/>
          <p:cNvSpPr>
            <a:spLocks noGrp="1"/>
          </p:cNvSpPr>
          <p:nvPr>
            <p:ph type="body" sz="quarter" idx="56" hasCustomPrompt="1"/>
          </p:nvPr>
        </p:nvSpPr>
        <p:spPr>
          <a:xfrm>
            <a:off x="5372300" y="1091975"/>
            <a:ext cx="5044664" cy="351064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algn="l">
              <a:lnSpc>
                <a:spcPct val="100000"/>
              </a:lnSpc>
              <a:defRPr sz="1200" b="0" spc="-45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45" name="Текст 7"/>
          <p:cNvSpPr>
            <a:spLocks noGrp="1"/>
          </p:cNvSpPr>
          <p:nvPr>
            <p:ph type="body" sz="quarter" idx="61" hasCustomPrompt="1"/>
          </p:nvPr>
        </p:nvSpPr>
        <p:spPr>
          <a:xfrm>
            <a:off x="5375275" y="3248593"/>
            <a:ext cx="5043175" cy="901132"/>
          </a:xfrm>
        </p:spPr>
        <p:txBody>
          <a:bodyPr tIns="0">
            <a:noAutofit/>
          </a:bodyPr>
          <a:lstStyle>
            <a:lvl1pPr algn="l">
              <a:lnSpc>
                <a:spcPct val="150000"/>
              </a:lnSpc>
              <a:defRPr sz="1000" b="0" baseline="0">
                <a:solidFill>
                  <a:schemeClr val="tx1">
                    <a:alpha val="7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47" name="Shape 427"/>
          <p:cNvSpPr>
            <a:spLocks noGrp="1"/>
          </p:cNvSpPr>
          <p:nvPr>
            <p:ph type="body" sz="quarter" idx="62" hasCustomPrompt="1"/>
          </p:nvPr>
        </p:nvSpPr>
        <p:spPr>
          <a:xfrm>
            <a:off x="5373575" y="2888228"/>
            <a:ext cx="5044664" cy="359797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algn="l">
              <a:lnSpc>
                <a:spcPct val="100000"/>
              </a:lnSpc>
              <a:defRPr sz="1200" b="0" spc="-45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49" name="Текст 7"/>
          <p:cNvSpPr>
            <a:spLocks noGrp="1"/>
          </p:cNvSpPr>
          <p:nvPr>
            <p:ph type="body" sz="quarter" idx="63" hasCustomPrompt="1"/>
          </p:nvPr>
        </p:nvSpPr>
        <p:spPr>
          <a:xfrm>
            <a:off x="5375275" y="5053581"/>
            <a:ext cx="5043175" cy="892401"/>
          </a:xfrm>
        </p:spPr>
        <p:txBody>
          <a:bodyPr tIns="0">
            <a:noAutofit/>
          </a:bodyPr>
          <a:lstStyle>
            <a:lvl1pPr algn="l">
              <a:lnSpc>
                <a:spcPct val="150000"/>
              </a:lnSpc>
              <a:defRPr sz="1000" b="0" baseline="0">
                <a:solidFill>
                  <a:schemeClr val="tx1">
                    <a:alpha val="7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50" name="Shape 427"/>
          <p:cNvSpPr>
            <a:spLocks noGrp="1"/>
          </p:cNvSpPr>
          <p:nvPr>
            <p:ph type="body" sz="quarter" idx="64" hasCustomPrompt="1"/>
          </p:nvPr>
        </p:nvSpPr>
        <p:spPr>
          <a:xfrm>
            <a:off x="5373575" y="4693216"/>
            <a:ext cx="5044664" cy="359797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algn="l">
              <a:lnSpc>
                <a:spcPct val="100000"/>
              </a:lnSpc>
              <a:defRPr sz="1200" b="0" spc="-45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21" name="Прямоугольный треугольник 8">
            <a:extLst>
              <a:ext uri="{FF2B5EF4-FFF2-40B4-BE49-F238E27FC236}">
                <a16:creationId xmlns:a16="http://schemas.microsoft.com/office/drawing/2014/main" id="{1D363BEA-2D91-3E40-96B5-2FCB18C59EAA}"/>
              </a:ext>
            </a:extLst>
          </p:cNvPr>
          <p:cNvSpPr/>
          <p:nvPr userDrawn="1"/>
        </p:nvSpPr>
        <p:spPr bwMode="auto">
          <a:xfrm flipH="1">
            <a:off x="11190316" y="5775325"/>
            <a:ext cx="1001684" cy="1082675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dirty="0"/>
          </a:p>
        </p:txBody>
      </p:sp>
      <p:sp>
        <p:nvSpPr>
          <p:cNvPr id="26" name="Текст 7">
            <a:extLst>
              <a:ext uri="{FF2B5EF4-FFF2-40B4-BE49-F238E27FC236}">
                <a16:creationId xmlns:a16="http://schemas.microsoft.com/office/drawing/2014/main" id="{E0CCB848-83B7-124D-BC3E-E3D27B52A8C2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34963" y="179388"/>
            <a:ext cx="1439862" cy="361950"/>
          </a:xfrm>
        </p:spPr>
        <p:txBody>
          <a:bodyPr tIns="0" anchor="ctr" anchorCtr="0">
            <a:noAutofit/>
          </a:bodyPr>
          <a:lstStyle>
            <a:lvl1pPr marL="0" marR="0" indent="0" algn="l" defTabSz="906876" rtl="0" eaLnBrk="1" fontAlgn="auto" latinLnBrk="0" hangingPunct="1">
              <a:lnSpc>
                <a:spcPct val="100000"/>
              </a:lnSpc>
              <a:spcBef>
                <a:spcPts val="496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 sz="800" b="0" spc="300" baseline="0">
                <a:solidFill>
                  <a:schemeClr val="tx1">
                    <a:alpha val="80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Building Your Data Lake</a:t>
            </a:r>
          </a:p>
          <a:p>
            <a:pPr lvl="0"/>
            <a:endParaRPr lang="en-US" dirty="0"/>
          </a:p>
        </p:txBody>
      </p:sp>
      <p:pic>
        <p:nvPicPr>
          <p:cNvPr id="18" name="그림 1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7982" y="179103"/>
            <a:ext cx="1361256" cy="680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737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 advTm="2000">
        <p14:flythrough hasBounce="1"/>
      </p:transition>
    </mc:Choice>
    <mc:Fallback xmlns="">
      <p:transition spd="slow" advClick="0" advTm="200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81F2EC8-FC3E-443E-AFA4-D804CC5DB75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750629" y="0"/>
            <a:ext cx="3655785" cy="6858000"/>
          </a:xfrm>
          <a:custGeom>
            <a:avLst/>
            <a:gdLst>
              <a:gd name="connsiteX0" fmla="*/ 0 w 3655785"/>
              <a:gd name="connsiteY0" fmla="*/ 0 h 6858000"/>
              <a:gd name="connsiteX1" fmla="*/ 3655785 w 3655785"/>
              <a:gd name="connsiteY1" fmla="*/ 0 h 6858000"/>
              <a:gd name="connsiteX2" fmla="*/ 3655785 w 3655785"/>
              <a:gd name="connsiteY2" fmla="*/ 6858000 h 6858000"/>
              <a:gd name="connsiteX3" fmla="*/ 0 w 365578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5785" h="6858000">
                <a:moveTo>
                  <a:pt x="0" y="0"/>
                </a:moveTo>
                <a:lnTo>
                  <a:pt x="3655785" y="0"/>
                </a:lnTo>
                <a:lnTo>
                  <a:pt x="3655785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A9F1A8BE-CA3D-43CC-A327-CD69BAC3F4F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44128" y="1937495"/>
            <a:ext cx="2413000" cy="3060700"/>
          </a:xfrm>
          <a:custGeom>
            <a:avLst/>
            <a:gdLst>
              <a:gd name="connsiteX0" fmla="*/ 0 w 2413000"/>
              <a:gd name="connsiteY0" fmla="*/ 0 h 3060700"/>
              <a:gd name="connsiteX1" fmla="*/ 2413000 w 2413000"/>
              <a:gd name="connsiteY1" fmla="*/ 0 h 3060700"/>
              <a:gd name="connsiteX2" fmla="*/ 2413000 w 2413000"/>
              <a:gd name="connsiteY2" fmla="*/ 3060700 h 3060700"/>
              <a:gd name="connsiteX3" fmla="*/ 0 w 2413000"/>
              <a:gd name="connsiteY3" fmla="*/ 3060700 h 3060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13000" h="3060700">
                <a:moveTo>
                  <a:pt x="0" y="0"/>
                </a:moveTo>
                <a:lnTo>
                  <a:pt x="2413000" y="0"/>
                </a:lnTo>
                <a:lnTo>
                  <a:pt x="2413000" y="3060700"/>
                </a:lnTo>
                <a:lnTo>
                  <a:pt x="0" y="30607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569165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FEC7EBC0-41FB-4D05-A751-2B79B80E872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62001" y="0"/>
            <a:ext cx="2343149" cy="5138670"/>
          </a:xfrm>
          <a:custGeom>
            <a:avLst/>
            <a:gdLst>
              <a:gd name="connsiteX0" fmla="*/ 0 w 2343149"/>
              <a:gd name="connsiteY0" fmla="*/ 0 h 5138670"/>
              <a:gd name="connsiteX1" fmla="*/ 2343149 w 2343149"/>
              <a:gd name="connsiteY1" fmla="*/ 0 h 5138670"/>
              <a:gd name="connsiteX2" fmla="*/ 2343149 w 2343149"/>
              <a:gd name="connsiteY2" fmla="*/ 5138670 h 5138670"/>
              <a:gd name="connsiteX3" fmla="*/ 0 w 2343149"/>
              <a:gd name="connsiteY3" fmla="*/ 5138670 h 51386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43149" h="5138670">
                <a:moveTo>
                  <a:pt x="0" y="0"/>
                </a:moveTo>
                <a:lnTo>
                  <a:pt x="2343149" y="0"/>
                </a:lnTo>
                <a:lnTo>
                  <a:pt x="2343149" y="5138670"/>
                </a:lnTo>
                <a:lnTo>
                  <a:pt x="0" y="513867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DDC53E9D-78A9-47A6-B087-AC830A93653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380764" y="0"/>
            <a:ext cx="1962150" cy="4301544"/>
          </a:xfrm>
          <a:custGeom>
            <a:avLst/>
            <a:gdLst>
              <a:gd name="connsiteX0" fmla="*/ 0 w 1962150"/>
              <a:gd name="connsiteY0" fmla="*/ 0 h 4301544"/>
              <a:gd name="connsiteX1" fmla="*/ 1962150 w 1962150"/>
              <a:gd name="connsiteY1" fmla="*/ 0 h 4301544"/>
              <a:gd name="connsiteX2" fmla="*/ 1962150 w 1962150"/>
              <a:gd name="connsiteY2" fmla="*/ 4301544 h 4301544"/>
              <a:gd name="connsiteX3" fmla="*/ 0 w 1962150"/>
              <a:gd name="connsiteY3" fmla="*/ 4301544 h 4301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2150" h="4301544">
                <a:moveTo>
                  <a:pt x="0" y="0"/>
                </a:moveTo>
                <a:lnTo>
                  <a:pt x="1962150" y="0"/>
                </a:lnTo>
                <a:lnTo>
                  <a:pt x="1962150" y="4301544"/>
                </a:lnTo>
                <a:lnTo>
                  <a:pt x="0" y="4301544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9790D177-E6EA-4309-91B0-8EFC72AE9A0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380764" y="4584880"/>
            <a:ext cx="8049236" cy="2273121"/>
          </a:xfrm>
          <a:custGeom>
            <a:avLst/>
            <a:gdLst>
              <a:gd name="connsiteX0" fmla="*/ 0 w 8049236"/>
              <a:gd name="connsiteY0" fmla="*/ 0 h 2273121"/>
              <a:gd name="connsiteX1" fmla="*/ 8049236 w 8049236"/>
              <a:gd name="connsiteY1" fmla="*/ 0 h 2273121"/>
              <a:gd name="connsiteX2" fmla="*/ 8049236 w 8049236"/>
              <a:gd name="connsiteY2" fmla="*/ 2273121 h 2273121"/>
              <a:gd name="connsiteX3" fmla="*/ 0 w 8049236"/>
              <a:gd name="connsiteY3" fmla="*/ 2273121 h 2273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49236" h="2273121">
                <a:moveTo>
                  <a:pt x="0" y="0"/>
                </a:moveTo>
                <a:lnTo>
                  <a:pt x="8049236" y="0"/>
                </a:lnTo>
                <a:lnTo>
                  <a:pt x="8049236" y="2273121"/>
                </a:lnTo>
                <a:lnTo>
                  <a:pt x="0" y="2273121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234493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9F205E5-9166-4094-941B-B5675203F31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280338" y="1497170"/>
            <a:ext cx="2162409" cy="2803231"/>
          </a:xfrm>
          <a:custGeom>
            <a:avLst/>
            <a:gdLst>
              <a:gd name="connsiteX0" fmla="*/ 0 w 2162409"/>
              <a:gd name="connsiteY0" fmla="*/ 0 h 2803231"/>
              <a:gd name="connsiteX1" fmla="*/ 2162409 w 2162409"/>
              <a:gd name="connsiteY1" fmla="*/ 0 h 2803231"/>
              <a:gd name="connsiteX2" fmla="*/ 2162409 w 2162409"/>
              <a:gd name="connsiteY2" fmla="*/ 2803231 h 2803231"/>
              <a:gd name="connsiteX3" fmla="*/ 0 w 2162409"/>
              <a:gd name="connsiteY3" fmla="*/ 2803231 h 28032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62409" h="2803231">
                <a:moveTo>
                  <a:pt x="0" y="0"/>
                </a:moveTo>
                <a:lnTo>
                  <a:pt x="2162409" y="0"/>
                </a:lnTo>
                <a:lnTo>
                  <a:pt x="2162409" y="2803231"/>
                </a:lnTo>
                <a:lnTo>
                  <a:pt x="0" y="2803231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139735D5-9667-428D-92BB-91BBDE2BA88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654964" y="1497170"/>
            <a:ext cx="2162409" cy="2803231"/>
          </a:xfrm>
          <a:custGeom>
            <a:avLst/>
            <a:gdLst>
              <a:gd name="connsiteX0" fmla="*/ 0 w 2162409"/>
              <a:gd name="connsiteY0" fmla="*/ 0 h 2803231"/>
              <a:gd name="connsiteX1" fmla="*/ 2162409 w 2162409"/>
              <a:gd name="connsiteY1" fmla="*/ 0 h 2803231"/>
              <a:gd name="connsiteX2" fmla="*/ 2162409 w 2162409"/>
              <a:gd name="connsiteY2" fmla="*/ 2803231 h 2803231"/>
              <a:gd name="connsiteX3" fmla="*/ 0 w 2162409"/>
              <a:gd name="connsiteY3" fmla="*/ 2803231 h 28032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62409" h="2803231">
                <a:moveTo>
                  <a:pt x="0" y="0"/>
                </a:moveTo>
                <a:lnTo>
                  <a:pt x="2162409" y="0"/>
                </a:lnTo>
                <a:lnTo>
                  <a:pt x="2162409" y="2803231"/>
                </a:lnTo>
                <a:lnTo>
                  <a:pt x="0" y="2803231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7044D373-1DE9-448D-83B8-28F6A1B16CD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029591" y="1497170"/>
            <a:ext cx="2162409" cy="2803231"/>
          </a:xfrm>
          <a:custGeom>
            <a:avLst/>
            <a:gdLst>
              <a:gd name="connsiteX0" fmla="*/ 0 w 2162409"/>
              <a:gd name="connsiteY0" fmla="*/ 0 h 2803231"/>
              <a:gd name="connsiteX1" fmla="*/ 2162409 w 2162409"/>
              <a:gd name="connsiteY1" fmla="*/ 0 h 2803231"/>
              <a:gd name="connsiteX2" fmla="*/ 2162409 w 2162409"/>
              <a:gd name="connsiteY2" fmla="*/ 2803231 h 2803231"/>
              <a:gd name="connsiteX3" fmla="*/ 0 w 2162409"/>
              <a:gd name="connsiteY3" fmla="*/ 2803231 h 28032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62409" h="2803231">
                <a:moveTo>
                  <a:pt x="0" y="0"/>
                </a:moveTo>
                <a:lnTo>
                  <a:pt x="2162409" y="0"/>
                </a:lnTo>
                <a:lnTo>
                  <a:pt x="2162409" y="2803231"/>
                </a:lnTo>
                <a:lnTo>
                  <a:pt x="0" y="2803231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360521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E32DB3C0-D4D5-4E82-A573-33F0403DFC2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3429000"/>
            <a:ext cx="12192000" cy="3061951"/>
          </a:xfrm>
          <a:custGeom>
            <a:avLst/>
            <a:gdLst>
              <a:gd name="connsiteX0" fmla="*/ 0 w 12192000"/>
              <a:gd name="connsiteY0" fmla="*/ 0 h 3061951"/>
              <a:gd name="connsiteX1" fmla="*/ 12192000 w 12192000"/>
              <a:gd name="connsiteY1" fmla="*/ 0 h 3061951"/>
              <a:gd name="connsiteX2" fmla="*/ 12192000 w 12192000"/>
              <a:gd name="connsiteY2" fmla="*/ 3061951 h 3061951"/>
              <a:gd name="connsiteX3" fmla="*/ 0 w 12192000"/>
              <a:gd name="connsiteY3" fmla="*/ 3061951 h 3061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061951">
                <a:moveTo>
                  <a:pt x="0" y="0"/>
                </a:moveTo>
                <a:lnTo>
                  <a:pt x="12192000" y="0"/>
                </a:lnTo>
                <a:lnTo>
                  <a:pt x="12192000" y="3061951"/>
                </a:lnTo>
                <a:lnTo>
                  <a:pt x="0" y="3061951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603063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210FF8CF-BFC5-4434-948C-EFC834DEC8B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8645588" cy="6858000"/>
          </a:xfrm>
          <a:custGeom>
            <a:avLst/>
            <a:gdLst>
              <a:gd name="connsiteX0" fmla="*/ 0 w 8645588"/>
              <a:gd name="connsiteY0" fmla="*/ 0 h 6858000"/>
              <a:gd name="connsiteX1" fmla="*/ 8645588 w 8645588"/>
              <a:gd name="connsiteY1" fmla="*/ 0 h 6858000"/>
              <a:gd name="connsiteX2" fmla="*/ 8645588 w 8645588"/>
              <a:gd name="connsiteY2" fmla="*/ 6858000 h 6858000"/>
              <a:gd name="connsiteX3" fmla="*/ 0 w 8645588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45588" h="6858000">
                <a:moveTo>
                  <a:pt x="0" y="0"/>
                </a:moveTo>
                <a:lnTo>
                  <a:pt x="8645588" y="0"/>
                </a:lnTo>
                <a:lnTo>
                  <a:pt x="8645588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137333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9B64B3-82DB-47A1-9A23-2BB95319EAF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322755" y="0"/>
            <a:ext cx="8084595" cy="6858000"/>
          </a:xfrm>
          <a:custGeom>
            <a:avLst/>
            <a:gdLst>
              <a:gd name="connsiteX0" fmla="*/ 0 w 8084595"/>
              <a:gd name="connsiteY0" fmla="*/ 0 h 6858000"/>
              <a:gd name="connsiteX1" fmla="*/ 8084595 w 8084595"/>
              <a:gd name="connsiteY1" fmla="*/ 0 h 6858000"/>
              <a:gd name="connsiteX2" fmla="*/ 8084595 w 8084595"/>
              <a:gd name="connsiteY2" fmla="*/ 6858000 h 6858000"/>
              <a:gd name="connsiteX3" fmla="*/ 0 w 808459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4595" h="6858000">
                <a:moveTo>
                  <a:pt x="0" y="0"/>
                </a:moveTo>
                <a:lnTo>
                  <a:pt x="8084595" y="0"/>
                </a:lnTo>
                <a:lnTo>
                  <a:pt x="8084595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570404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E841A85D-6631-45BF-8DD3-E9F5301F62E9}"/>
              </a:ext>
            </a:extLst>
          </p:cNvPr>
          <p:cNvSpPr>
            <a:spLocks noGrp="1"/>
          </p:cNvSpPr>
          <p:nvPr userDrawn="1">
            <p:ph type="pic" sz="quarter" idx="11"/>
          </p:nvPr>
        </p:nvSpPr>
        <p:spPr>
          <a:xfrm>
            <a:off x="0" y="3429001"/>
            <a:ext cx="12192000" cy="3028951"/>
          </a:xfrm>
          <a:custGeom>
            <a:avLst/>
            <a:gdLst>
              <a:gd name="connsiteX0" fmla="*/ 0 w 12192000"/>
              <a:gd name="connsiteY0" fmla="*/ 0 h 3028951"/>
              <a:gd name="connsiteX1" fmla="*/ 12192000 w 12192000"/>
              <a:gd name="connsiteY1" fmla="*/ 0 h 3028951"/>
              <a:gd name="connsiteX2" fmla="*/ 12192000 w 12192000"/>
              <a:gd name="connsiteY2" fmla="*/ 3028951 h 3028951"/>
              <a:gd name="connsiteX3" fmla="*/ 0 w 12192000"/>
              <a:gd name="connsiteY3" fmla="*/ 3028951 h 3028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028951">
                <a:moveTo>
                  <a:pt x="0" y="0"/>
                </a:moveTo>
                <a:lnTo>
                  <a:pt x="12192000" y="0"/>
                </a:lnTo>
                <a:lnTo>
                  <a:pt x="12192000" y="3028951"/>
                </a:lnTo>
                <a:lnTo>
                  <a:pt x="0" y="3028951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A6FB72E1-E262-4183-9CCE-11EA9C93B7B3}"/>
              </a:ext>
            </a:extLst>
          </p:cNvPr>
          <p:cNvSpPr>
            <a:spLocks noGrp="1"/>
          </p:cNvSpPr>
          <p:nvPr userDrawn="1">
            <p:ph type="pic" sz="quarter" idx="10"/>
          </p:nvPr>
        </p:nvSpPr>
        <p:spPr>
          <a:xfrm>
            <a:off x="904474" y="1491617"/>
            <a:ext cx="5191527" cy="3874765"/>
          </a:xfrm>
          <a:custGeom>
            <a:avLst/>
            <a:gdLst>
              <a:gd name="connsiteX0" fmla="*/ 515998 w 5191527"/>
              <a:gd name="connsiteY0" fmla="*/ 514385 h 3874765"/>
              <a:gd name="connsiteX1" fmla="*/ 4675529 w 5191527"/>
              <a:gd name="connsiteY1" fmla="*/ 514385 h 3874765"/>
              <a:gd name="connsiteX2" fmla="*/ 4675529 w 5191527"/>
              <a:gd name="connsiteY2" fmla="*/ 3360380 h 3874765"/>
              <a:gd name="connsiteX3" fmla="*/ 515998 w 5191527"/>
              <a:gd name="connsiteY3" fmla="*/ 3360380 h 3874765"/>
              <a:gd name="connsiteX4" fmla="*/ 293242 w 5191527"/>
              <a:gd name="connsiteY4" fmla="*/ 293242 h 3874765"/>
              <a:gd name="connsiteX5" fmla="*/ 293242 w 5191527"/>
              <a:gd name="connsiteY5" fmla="*/ 3581523 h 3874765"/>
              <a:gd name="connsiteX6" fmla="*/ 4898285 w 5191527"/>
              <a:gd name="connsiteY6" fmla="*/ 3581523 h 3874765"/>
              <a:gd name="connsiteX7" fmla="*/ 4898285 w 5191527"/>
              <a:gd name="connsiteY7" fmla="*/ 293242 h 3874765"/>
              <a:gd name="connsiteX8" fmla="*/ 0 w 5191527"/>
              <a:gd name="connsiteY8" fmla="*/ 0 h 3874765"/>
              <a:gd name="connsiteX9" fmla="*/ 5191527 w 5191527"/>
              <a:gd name="connsiteY9" fmla="*/ 0 h 3874765"/>
              <a:gd name="connsiteX10" fmla="*/ 5191527 w 5191527"/>
              <a:gd name="connsiteY10" fmla="*/ 3874765 h 3874765"/>
              <a:gd name="connsiteX11" fmla="*/ 0 w 5191527"/>
              <a:gd name="connsiteY11" fmla="*/ 3874765 h 3874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191527" h="3874765">
                <a:moveTo>
                  <a:pt x="515998" y="514385"/>
                </a:moveTo>
                <a:lnTo>
                  <a:pt x="4675529" y="514385"/>
                </a:lnTo>
                <a:lnTo>
                  <a:pt x="4675529" y="3360380"/>
                </a:lnTo>
                <a:lnTo>
                  <a:pt x="515998" y="3360380"/>
                </a:lnTo>
                <a:close/>
                <a:moveTo>
                  <a:pt x="293242" y="293242"/>
                </a:moveTo>
                <a:lnTo>
                  <a:pt x="293242" y="3581523"/>
                </a:lnTo>
                <a:lnTo>
                  <a:pt x="4898285" y="3581523"/>
                </a:lnTo>
                <a:lnTo>
                  <a:pt x="4898285" y="293242"/>
                </a:lnTo>
                <a:close/>
                <a:moveTo>
                  <a:pt x="0" y="0"/>
                </a:moveTo>
                <a:lnTo>
                  <a:pt x="5191527" y="0"/>
                </a:lnTo>
                <a:lnTo>
                  <a:pt x="5191527" y="3874765"/>
                </a:lnTo>
                <a:lnTo>
                  <a:pt x="0" y="3874765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324127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D7B93B1B-D5E6-4BCA-8600-4E0A903DAF8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632854" y="1348739"/>
            <a:ext cx="4559146" cy="3353889"/>
          </a:xfrm>
          <a:custGeom>
            <a:avLst/>
            <a:gdLst>
              <a:gd name="connsiteX0" fmla="*/ 0 w 4559146"/>
              <a:gd name="connsiteY0" fmla="*/ 0 h 3353889"/>
              <a:gd name="connsiteX1" fmla="*/ 4559146 w 4559146"/>
              <a:gd name="connsiteY1" fmla="*/ 0 h 3353889"/>
              <a:gd name="connsiteX2" fmla="*/ 4559146 w 4559146"/>
              <a:gd name="connsiteY2" fmla="*/ 3353889 h 3353889"/>
              <a:gd name="connsiteX3" fmla="*/ 0 w 4559146"/>
              <a:gd name="connsiteY3" fmla="*/ 3353889 h 3353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59146" h="3353889">
                <a:moveTo>
                  <a:pt x="0" y="0"/>
                </a:moveTo>
                <a:lnTo>
                  <a:pt x="4559146" y="0"/>
                </a:lnTo>
                <a:lnTo>
                  <a:pt x="4559146" y="3353889"/>
                </a:lnTo>
                <a:lnTo>
                  <a:pt x="0" y="3353889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922746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1C2E71C0-3827-4DF2-912F-AC93096B093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44069" y="842962"/>
            <a:ext cx="2612428" cy="5399542"/>
          </a:xfrm>
          <a:custGeom>
            <a:avLst/>
            <a:gdLst>
              <a:gd name="connsiteX0" fmla="*/ 435405 w 2612428"/>
              <a:gd name="connsiteY0" fmla="*/ 0 h 5399542"/>
              <a:gd name="connsiteX1" fmla="*/ 2177023 w 2612428"/>
              <a:gd name="connsiteY1" fmla="*/ 0 h 5399542"/>
              <a:gd name="connsiteX2" fmla="*/ 2612428 w 2612428"/>
              <a:gd name="connsiteY2" fmla="*/ 435405 h 5399542"/>
              <a:gd name="connsiteX3" fmla="*/ 2612428 w 2612428"/>
              <a:gd name="connsiteY3" fmla="*/ 4964137 h 5399542"/>
              <a:gd name="connsiteX4" fmla="*/ 2177023 w 2612428"/>
              <a:gd name="connsiteY4" fmla="*/ 5399542 h 5399542"/>
              <a:gd name="connsiteX5" fmla="*/ 435405 w 2612428"/>
              <a:gd name="connsiteY5" fmla="*/ 5399542 h 5399542"/>
              <a:gd name="connsiteX6" fmla="*/ 0 w 2612428"/>
              <a:gd name="connsiteY6" fmla="*/ 4964137 h 5399542"/>
              <a:gd name="connsiteX7" fmla="*/ 0 w 2612428"/>
              <a:gd name="connsiteY7" fmla="*/ 435405 h 5399542"/>
              <a:gd name="connsiteX8" fmla="*/ 435405 w 2612428"/>
              <a:gd name="connsiteY8" fmla="*/ 0 h 5399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12428" h="5399542">
                <a:moveTo>
                  <a:pt x="435405" y="0"/>
                </a:moveTo>
                <a:lnTo>
                  <a:pt x="2177023" y="0"/>
                </a:lnTo>
                <a:cubicBezTo>
                  <a:pt x="2417491" y="0"/>
                  <a:pt x="2612428" y="194937"/>
                  <a:pt x="2612428" y="435405"/>
                </a:cubicBezTo>
                <a:lnTo>
                  <a:pt x="2612428" y="4964137"/>
                </a:lnTo>
                <a:cubicBezTo>
                  <a:pt x="2612428" y="5204605"/>
                  <a:pt x="2417491" y="5399542"/>
                  <a:pt x="2177023" y="5399542"/>
                </a:cubicBezTo>
                <a:lnTo>
                  <a:pt x="435405" y="5399542"/>
                </a:lnTo>
                <a:cubicBezTo>
                  <a:pt x="194937" y="5399542"/>
                  <a:pt x="0" y="5204605"/>
                  <a:pt x="0" y="4964137"/>
                </a:cubicBezTo>
                <a:lnTo>
                  <a:pt x="0" y="435405"/>
                </a:lnTo>
                <a:cubicBezTo>
                  <a:pt x="0" y="194937"/>
                  <a:pt x="194937" y="0"/>
                  <a:pt x="43540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266488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83A6D595-D484-4727-AA0C-4BD41DA1EB3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657975" y="0"/>
            <a:ext cx="2771775" cy="6858000"/>
          </a:xfrm>
          <a:custGeom>
            <a:avLst/>
            <a:gdLst>
              <a:gd name="connsiteX0" fmla="*/ 0 w 2771775"/>
              <a:gd name="connsiteY0" fmla="*/ 0 h 6858000"/>
              <a:gd name="connsiteX1" fmla="*/ 2771775 w 2771775"/>
              <a:gd name="connsiteY1" fmla="*/ 0 h 6858000"/>
              <a:gd name="connsiteX2" fmla="*/ 2771775 w 2771775"/>
              <a:gd name="connsiteY2" fmla="*/ 6858000 h 6858000"/>
              <a:gd name="connsiteX3" fmla="*/ 0 w 277177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71775" h="6858000">
                <a:moveTo>
                  <a:pt x="0" y="0"/>
                </a:moveTo>
                <a:lnTo>
                  <a:pt x="2771775" y="0"/>
                </a:lnTo>
                <a:lnTo>
                  <a:pt x="2771775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503151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텍스트레이아웃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449050" y="179388"/>
            <a:ext cx="407988" cy="361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802" b="1">
                <a:solidFill>
                  <a:schemeClr val="tx1">
                    <a:alpha val="50000"/>
                  </a:schemeClr>
                </a:solidFill>
                <a:latin typeface="+mj-lt"/>
              </a:defRPr>
            </a:lvl1pPr>
          </a:lstStyle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6" name="Shape 922"/>
          <p:cNvSpPr>
            <a:spLocks noGrp="1"/>
          </p:cNvSpPr>
          <p:nvPr>
            <p:ph type="body" sz="quarter" idx="17" hasCustomPrompt="1"/>
          </p:nvPr>
        </p:nvSpPr>
        <p:spPr>
          <a:xfrm>
            <a:off x="850899" y="3609975"/>
            <a:ext cx="10499272" cy="7591425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100000"/>
              </a:lnSpc>
              <a:defRPr sz="28700" b="1" spc="-150">
                <a:solidFill>
                  <a:schemeClr val="tx1">
                    <a:alpha val="5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00</a:t>
            </a:r>
            <a:endParaRPr dirty="0"/>
          </a:p>
        </p:txBody>
      </p:sp>
      <p:sp>
        <p:nvSpPr>
          <p:cNvPr id="18" name="Текст 7"/>
          <p:cNvSpPr>
            <a:spLocks noGrp="1"/>
          </p:cNvSpPr>
          <p:nvPr>
            <p:ph type="body" sz="quarter" idx="43" hasCustomPrompt="1"/>
          </p:nvPr>
        </p:nvSpPr>
        <p:spPr>
          <a:xfrm>
            <a:off x="1056391" y="1092239"/>
            <a:ext cx="2879023" cy="349732"/>
          </a:xfrm>
        </p:spPr>
        <p:txBody>
          <a:bodyPr>
            <a:noAutofit/>
          </a:bodyPr>
          <a:lstStyle>
            <a:lvl1pPr algn="l">
              <a:lnSpc>
                <a:spcPct val="150000"/>
              </a:lnSpc>
              <a:defRPr sz="1100" b="1" baseline="0">
                <a:solidFill>
                  <a:schemeClr val="tx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6" name="Текст 7"/>
          <p:cNvSpPr>
            <a:spLocks noGrp="1"/>
          </p:cNvSpPr>
          <p:nvPr>
            <p:ph type="body" sz="quarter" idx="42" hasCustomPrompt="1"/>
          </p:nvPr>
        </p:nvSpPr>
        <p:spPr>
          <a:xfrm>
            <a:off x="1056389" y="1652480"/>
            <a:ext cx="2879024" cy="1794504"/>
          </a:xfrm>
        </p:spPr>
        <p:txBody>
          <a:bodyPr>
            <a:normAutofit/>
          </a:bodyPr>
          <a:lstStyle>
            <a:lvl1pPr algn="just">
              <a:lnSpc>
                <a:spcPct val="150000"/>
              </a:lnSpc>
              <a:defRPr sz="1000" baseline="0">
                <a:solidFill>
                  <a:schemeClr val="tx1">
                    <a:lumMod val="95000"/>
                    <a:lumOff val="5000"/>
                    <a:alpha val="7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3" name="Рисунок 22"/>
          <p:cNvSpPr>
            <a:spLocks noGrp="1"/>
          </p:cNvSpPr>
          <p:nvPr>
            <p:ph type="pic" sz="quarter" idx="18"/>
          </p:nvPr>
        </p:nvSpPr>
        <p:spPr>
          <a:xfrm>
            <a:off x="5378276" y="1"/>
            <a:ext cx="5761037" cy="6857999"/>
          </a:xfrm>
          <a:custGeom>
            <a:avLst/>
            <a:gdLst>
              <a:gd name="connsiteX0" fmla="*/ 5431708 w 5761037"/>
              <a:gd name="connsiteY0" fmla="*/ 0 h 6857999"/>
              <a:gd name="connsiteX1" fmla="*/ 5761037 w 5761037"/>
              <a:gd name="connsiteY1" fmla="*/ 0 h 6857999"/>
              <a:gd name="connsiteX2" fmla="*/ 5761037 w 5761037"/>
              <a:gd name="connsiteY2" fmla="*/ 3653228 h 6857999"/>
              <a:gd name="connsiteX3" fmla="*/ 2546269 w 5761037"/>
              <a:gd name="connsiteY3" fmla="*/ 6857999 h 6857999"/>
              <a:gd name="connsiteX4" fmla="*/ 0 w 5761037"/>
              <a:gd name="connsiteY4" fmla="*/ 6857999 h 6857999"/>
              <a:gd name="connsiteX5" fmla="*/ 0 w 5761037"/>
              <a:gd name="connsiteY5" fmla="*/ 541481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761037" h="6857999">
                <a:moveTo>
                  <a:pt x="5431708" y="0"/>
                </a:moveTo>
                <a:lnTo>
                  <a:pt x="5761037" y="0"/>
                </a:lnTo>
                <a:lnTo>
                  <a:pt x="5761037" y="3653228"/>
                </a:lnTo>
                <a:lnTo>
                  <a:pt x="2546269" y="6857999"/>
                </a:lnTo>
                <a:lnTo>
                  <a:pt x="0" y="6857999"/>
                </a:lnTo>
                <a:lnTo>
                  <a:pt x="0" y="5414816"/>
                </a:lnTo>
                <a:close/>
              </a:path>
            </a:pathLst>
          </a:custGeom>
          <a:pattFill prst="pct5">
            <a:fgClr>
              <a:schemeClr val="bg1">
                <a:lumMod val="50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marR="0" indent="0" algn="ctr" defTabSz="447247" rtl="0" eaLnBrk="1" fontAlgn="auto" latinLnBrk="0" hangingPunct="1">
              <a:lnSpc>
                <a:spcPct val="150000"/>
              </a:lnSpc>
              <a:spcBef>
                <a:spcPts val="992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lvl1pPr>
          </a:lstStyle>
          <a:p>
            <a:endParaRPr lang="en-US" dirty="0"/>
          </a:p>
        </p:txBody>
      </p:sp>
      <p:sp>
        <p:nvSpPr>
          <p:cNvPr id="19" name="Текст 7"/>
          <p:cNvSpPr>
            <a:spLocks noGrp="1"/>
          </p:cNvSpPr>
          <p:nvPr>
            <p:ph type="body" sz="quarter" idx="49" hasCustomPrompt="1"/>
          </p:nvPr>
        </p:nvSpPr>
        <p:spPr>
          <a:xfrm>
            <a:off x="4656140" y="1093305"/>
            <a:ext cx="2879023" cy="349732"/>
          </a:xfrm>
        </p:spPr>
        <p:txBody>
          <a:bodyPr>
            <a:noAutofit/>
          </a:bodyPr>
          <a:lstStyle>
            <a:lvl1pPr algn="l">
              <a:lnSpc>
                <a:spcPct val="150000"/>
              </a:lnSpc>
              <a:defRPr sz="1100" b="1" baseline="0">
                <a:solidFill>
                  <a:schemeClr val="tx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0" name="Текст 7"/>
          <p:cNvSpPr>
            <a:spLocks noGrp="1"/>
          </p:cNvSpPr>
          <p:nvPr>
            <p:ph type="body" sz="quarter" idx="50" hasCustomPrompt="1"/>
          </p:nvPr>
        </p:nvSpPr>
        <p:spPr>
          <a:xfrm>
            <a:off x="4656138" y="1644021"/>
            <a:ext cx="2879024" cy="1794504"/>
          </a:xfrm>
        </p:spPr>
        <p:txBody>
          <a:bodyPr>
            <a:normAutofit/>
          </a:bodyPr>
          <a:lstStyle>
            <a:lvl1pPr algn="just">
              <a:lnSpc>
                <a:spcPct val="150000"/>
              </a:lnSpc>
              <a:defRPr sz="1000" baseline="0">
                <a:solidFill>
                  <a:schemeClr val="tx1">
                    <a:lumMod val="95000"/>
                    <a:lumOff val="5000"/>
                    <a:alpha val="7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1" name="Текст 16"/>
          <p:cNvSpPr txBox="1">
            <a:spLocks/>
          </p:cNvSpPr>
          <p:nvPr userDrawn="1"/>
        </p:nvSpPr>
        <p:spPr>
          <a:xfrm>
            <a:off x="364767" y="5053766"/>
            <a:ext cx="215033" cy="1125764"/>
          </a:xfrm>
          <a:prstGeom prst="rect">
            <a:avLst/>
          </a:prstGeom>
        </p:spPr>
        <p:txBody>
          <a:bodyPr vert="vert270" lIns="0" tIns="0" rIns="0" bIns="0" numCol="1" rtlCol="0" anchor="t">
            <a:normAutofit/>
          </a:bodyPr>
          <a:lstStyle>
            <a:lvl1pPr marL="0" indent="0" algn="l" defTabSz="892175" rtl="0" eaLnBrk="1" latinLnBrk="0" hangingPunct="1">
              <a:lnSpc>
                <a:spcPct val="150000"/>
              </a:lnSpc>
              <a:spcBef>
                <a:spcPts val="1978"/>
              </a:spcBef>
              <a:buSzPct val="100000"/>
              <a:buFontTx/>
              <a:buNone/>
              <a:defRPr sz="2000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892175" rtl="0" eaLnBrk="1" latinLnBrk="0" hangingPunct="1">
              <a:lnSpc>
                <a:spcPct val="90000"/>
              </a:lnSpc>
              <a:spcBef>
                <a:spcPts val="989"/>
              </a:spcBef>
              <a:buSzPct val="100000"/>
              <a:buFontTx/>
              <a:buNone/>
              <a:defRPr sz="2400" b="1" kern="1200" baseline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0" indent="0" algn="l" defTabSz="892175" rtl="0" eaLnBrk="1" latinLnBrk="0" hangingPunct="1">
              <a:lnSpc>
                <a:spcPct val="150000"/>
              </a:lnSpc>
              <a:spcBef>
                <a:spcPts val="989"/>
              </a:spcBef>
              <a:buSzPct val="100000"/>
              <a:buFontTx/>
              <a:buNone/>
              <a:defRPr sz="2000" kern="1200" baseline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l" defTabSz="1809049" rtl="0" eaLnBrk="1" latinLnBrk="0" hangingPunct="1">
              <a:lnSpc>
                <a:spcPct val="150000"/>
              </a:lnSpc>
              <a:spcBef>
                <a:spcPts val="989"/>
              </a:spcBef>
              <a:buSzPct val="100000"/>
              <a:buFontTx/>
              <a:buNone/>
              <a:defRPr sz="3200" b="1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0" indent="0" algn="l" defTabSz="1809049" rtl="0" eaLnBrk="1" latinLnBrk="0" hangingPunct="1">
              <a:lnSpc>
                <a:spcPct val="150000"/>
              </a:lnSpc>
              <a:spcBef>
                <a:spcPts val="989"/>
              </a:spcBef>
              <a:buSzPct val="100000"/>
              <a:buFontTx/>
              <a:buNone/>
              <a:defRPr sz="2400" kern="1200" baseline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0" indent="0" algn="l" defTabSz="1809049" rtl="0" eaLnBrk="1" latinLnBrk="0" hangingPunct="1">
              <a:lnSpc>
                <a:spcPct val="90000"/>
              </a:lnSpc>
              <a:spcBef>
                <a:spcPts val="989"/>
              </a:spcBef>
              <a:buFontTx/>
              <a:buNone/>
              <a:defRPr sz="16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0" indent="0" algn="l" defTabSz="1809049" rtl="0" eaLnBrk="1" latinLnBrk="0" hangingPunct="1">
              <a:lnSpc>
                <a:spcPct val="90000"/>
              </a:lnSpc>
              <a:spcBef>
                <a:spcPts val="989"/>
              </a:spcBef>
              <a:buFontTx/>
              <a:buNone/>
              <a:defRPr sz="1600" b="1" kern="1200" baseline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0" marR="0" indent="0" algn="l" defTabSz="1809049" rtl="0" eaLnBrk="1" fontAlgn="auto" latinLnBrk="0" hangingPunct="1">
              <a:lnSpc>
                <a:spcPct val="90000"/>
              </a:lnSpc>
              <a:spcBef>
                <a:spcPts val="989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57188" indent="0" algn="l" defTabSz="1809049" rtl="0" eaLnBrk="1" latinLnBrk="0" hangingPunct="1">
              <a:lnSpc>
                <a:spcPct val="90000"/>
              </a:lnSpc>
              <a:spcBef>
                <a:spcPts val="989"/>
              </a:spcBef>
              <a:buFont typeface="Arial" panose="020B0604020202020204" pitchFamily="34" charset="0"/>
              <a:buNone/>
              <a:defRPr sz="35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5" algn="r">
              <a:lnSpc>
                <a:spcPct val="100000"/>
              </a:lnSpc>
            </a:pPr>
            <a:r>
              <a:rPr lang="en-US" sz="802" baseline="0" dirty="0">
                <a:solidFill>
                  <a:schemeClr val="tx1">
                    <a:alpha val="20000"/>
                  </a:schemeClr>
                </a:solidFill>
                <a:latin typeface="+mn-lt"/>
              </a:rPr>
              <a:t>  </a:t>
            </a:r>
            <a:r>
              <a:rPr lang="en-US" sz="602" b="1" dirty="0">
                <a:solidFill>
                  <a:schemeClr val="tx1">
                    <a:alpha val="20000"/>
                  </a:schemeClr>
                </a:solidFill>
                <a:latin typeface="+mn-lt"/>
              </a:rPr>
              <a:t>CLICK TO DISCOVER</a:t>
            </a:r>
          </a:p>
          <a:p>
            <a:pPr lvl="7" algn="r"/>
            <a:endParaRPr lang="en-US" sz="802" dirty="0">
              <a:solidFill>
                <a:schemeClr val="tx1">
                  <a:alpha val="20000"/>
                </a:schemeClr>
              </a:solidFill>
              <a:latin typeface="+mn-lt"/>
            </a:endParaRPr>
          </a:p>
        </p:txBody>
      </p:sp>
      <p:sp>
        <p:nvSpPr>
          <p:cNvPr id="24" name="Freeform 13"/>
          <p:cNvSpPr>
            <a:spLocks noEditPoints="1"/>
          </p:cNvSpPr>
          <p:nvPr userDrawn="1"/>
        </p:nvSpPr>
        <p:spPr bwMode="auto">
          <a:xfrm>
            <a:off x="364765" y="6179530"/>
            <a:ext cx="133472" cy="180662"/>
          </a:xfrm>
          <a:custGeom>
            <a:avLst/>
            <a:gdLst>
              <a:gd name="T0" fmla="*/ 44 w 88"/>
              <a:gd name="T1" fmla="*/ 0 h 128"/>
              <a:gd name="T2" fmla="*/ 0 w 88"/>
              <a:gd name="T3" fmla="*/ 44 h 128"/>
              <a:gd name="T4" fmla="*/ 0 w 88"/>
              <a:gd name="T5" fmla="*/ 84 h 128"/>
              <a:gd name="T6" fmla="*/ 44 w 88"/>
              <a:gd name="T7" fmla="*/ 128 h 128"/>
              <a:gd name="T8" fmla="*/ 88 w 88"/>
              <a:gd name="T9" fmla="*/ 84 h 128"/>
              <a:gd name="T10" fmla="*/ 88 w 88"/>
              <a:gd name="T11" fmla="*/ 44 h 128"/>
              <a:gd name="T12" fmla="*/ 44 w 88"/>
              <a:gd name="T13" fmla="*/ 0 h 128"/>
              <a:gd name="T14" fmla="*/ 80 w 88"/>
              <a:gd name="T15" fmla="*/ 84 h 128"/>
              <a:gd name="T16" fmla="*/ 44 w 88"/>
              <a:gd name="T17" fmla="*/ 120 h 128"/>
              <a:gd name="T18" fmla="*/ 8 w 88"/>
              <a:gd name="T19" fmla="*/ 84 h 128"/>
              <a:gd name="T20" fmla="*/ 8 w 88"/>
              <a:gd name="T21" fmla="*/ 44 h 128"/>
              <a:gd name="T22" fmla="*/ 44 w 88"/>
              <a:gd name="T23" fmla="*/ 8 h 128"/>
              <a:gd name="T24" fmla="*/ 80 w 88"/>
              <a:gd name="T25" fmla="*/ 44 h 128"/>
              <a:gd name="T26" fmla="*/ 80 w 88"/>
              <a:gd name="T27" fmla="*/ 84 h 128"/>
              <a:gd name="T28" fmla="*/ 44 w 88"/>
              <a:gd name="T29" fmla="*/ 28 h 128"/>
              <a:gd name="T30" fmla="*/ 40 w 88"/>
              <a:gd name="T31" fmla="*/ 32 h 128"/>
              <a:gd name="T32" fmla="*/ 40 w 88"/>
              <a:gd name="T33" fmla="*/ 48 h 128"/>
              <a:gd name="T34" fmla="*/ 44 w 88"/>
              <a:gd name="T35" fmla="*/ 52 h 128"/>
              <a:gd name="T36" fmla="*/ 48 w 88"/>
              <a:gd name="T37" fmla="*/ 48 h 128"/>
              <a:gd name="T38" fmla="*/ 48 w 88"/>
              <a:gd name="T39" fmla="*/ 32 h 128"/>
              <a:gd name="T40" fmla="*/ 44 w 88"/>
              <a:gd name="T41" fmla="*/ 28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88" h="128">
                <a:moveTo>
                  <a:pt x="44" y="0"/>
                </a:moveTo>
                <a:cubicBezTo>
                  <a:pt x="20" y="0"/>
                  <a:pt x="0" y="20"/>
                  <a:pt x="0" y="44"/>
                </a:cubicBezTo>
                <a:cubicBezTo>
                  <a:pt x="0" y="84"/>
                  <a:pt x="0" y="84"/>
                  <a:pt x="0" y="84"/>
                </a:cubicBezTo>
                <a:cubicBezTo>
                  <a:pt x="0" y="108"/>
                  <a:pt x="20" y="128"/>
                  <a:pt x="44" y="128"/>
                </a:cubicBezTo>
                <a:cubicBezTo>
                  <a:pt x="68" y="128"/>
                  <a:pt x="88" y="108"/>
                  <a:pt x="88" y="84"/>
                </a:cubicBezTo>
                <a:cubicBezTo>
                  <a:pt x="88" y="44"/>
                  <a:pt x="88" y="44"/>
                  <a:pt x="88" y="44"/>
                </a:cubicBezTo>
                <a:cubicBezTo>
                  <a:pt x="88" y="20"/>
                  <a:pt x="68" y="0"/>
                  <a:pt x="44" y="0"/>
                </a:cubicBezTo>
                <a:close/>
                <a:moveTo>
                  <a:pt x="80" y="84"/>
                </a:moveTo>
                <a:cubicBezTo>
                  <a:pt x="80" y="104"/>
                  <a:pt x="64" y="120"/>
                  <a:pt x="44" y="120"/>
                </a:cubicBezTo>
                <a:cubicBezTo>
                  <a:pt x="24" y="120"/>
                  <a:pt x="8" y="104"/>
                  <a:pt x="8" y="84"/>
                </a:cubicBezTo>
                <a:cubicBezTo>
                  <a:pt x="8" y="44"/>
                  <a:pt x="8" y="44"/>
                  <a:pt x="8" y="44"/>
                </a:cubicBezTo>
                <a:cubicBezTo>
                  <a:pt x="8" y="24"/>
                  <a:pt x="24" y="8"/>
                  <a:pt x="44" y="8"/>
                </a:cubicBezTo>
                <a:cubicBezTo>
                  <a:pt x="64" y="8"/>
                  <a:pt x="80" y="24"/>
                  <a:pt x="80" y="44"/>
                </a:cubicBezTo>
                <a:lnTo>
                  <a:pt x="80" y="84"/>
                </a:lnTo>
                <a:close/>
                <a:moveTo>
                  <a:pt x="44" y="28"/>
                </a:moveTo>
                <a:cubicBezTo>
                  <a:pt x="42" y="28"/>
                  <a:pt x="40" y="30"/>
                  <a:pt x="40" y="32"/>
                </a:cubicBezTo>
                <a:cubicBezTo>
                  <a:pt x="40" y="48"/>
                  <a:pt x="40" y="48"/>
                  <a:pt x="40" y="48"/>
                </a:cubicBezTo>
                <a:cubicBezTo>
                  <a:pt x="40" y="50"/>
                  <a:pt x="42" y="52"/>
                  <a:pt x="44" y="52"/>
                </a:cubicBezTo>
                <a:cubicBezTo>
                  <a:pt x="46" y="52"/>
                  <a:pt x="48" y="50"/>
                  <a:pt x="48" y="48"/>
                </a:cubicBezTo>
                <a:cubicBezTo>
                  <a:pt x="48" y="32"/>
                  <a:pt x="48" y="32"/>
                  <a:pt x="48" y="32"/>
                </a:cubicBezTo>
                <a:cubicBezTo>
                  <a:pt x="48" y="30"/>
                  <a:pt x="46" y="28"/>
                  <a:pt x="44" y="28"/>
                </a:cubicBezTo>
                <a:close/>
              </a:path>
            </a:pathLst>
          </a:custGeom>
          <a:solidFill>
            <a:schemeClr val="tx1">
              <a:alpha val="70000"/>
            </a:schemeClr>
          </a:solidFill>
          <a:ln>
            <a:noFill/>
          </a:ln>
        </p:spPr>
        <p:txBody>
          <a:bodyPr vert="horz" wrap="square" lIns="45842" tIns="22921" rIns="45842" bIns="22921" numCol="1" anchor="t" anchorCtr="0" compatLnSpc="1">
            <a:prstTxWarp prst="textNoShape">
              <a:avLst/>
            </a:prstTxWarp>
          </a:bodyPr>
          <a:lstStyle/>
          <a:p>
            <a:endParaRPr lang="en-US" sz="902">
              <a:solidFill>
                <a:schemeClr val="tx1"/>
              </a:solidFill>
            </a:endParaRPr>
          </a:p>
        </p:txBody>
      </p:sp>
      <p:sp>
        <p:nvSpPr>
          <p:cNvPr id="15" name="Прямоугольный треугольник 8">
            <a:extLst>
              <a:ext uri="{FF2B5EF4-FFF2-40B4-BE49-F238E27FC236}">
                <a16:creationId xmlns:a16="http://schemas.microsoft.com/office/drawing/2014/main" id="{15C2702F-AE5B-4048-9176-2CE4D818332B}"/>
              </a:ext>
            </a:extLst>
          </p:cNvPr>
          <p:cNvSpPr/>
          <p:nvPr userDrawn="1"/>
        </p:nvSpPr>
        <p:spPr bwMode="auto">
          <a:xfrm flipH="1">
            <a:off x="11190316" y="5775325"/>
            <a:ext cx="1001684" cy="1082675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dirty="0"/>
          </a:p>
        </p:txBody>
      </p:sp>
      <p:sp>
        <p:nvSpPr>
          <p:cNvPr id="26" name="Текст 7">
            <a:extLst>
              <a:ext uri="{FF2B5EF4-FFF2-40B4-BE49-F238E27FC236}">
                <a16:creationId xmlns:a16="http://schemas.microsoft.com/office/drawing/2014/main" id="{0F059DE5-4FE4-C04F-9B9F-EA6C8C51C6F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34963" y="179388"/>
            <a:ext cx="1439862" cy="361950"/>
          </a:xfrm>
        </p:spPr>
        <p:txBody>
          <a:bodyPr tIns="0" anchor="ctr" anchorCtr="0">
            <a:noAutofit/>
          </a:bodyPr>
          <a:lstStyle>
            <a:lvl1pPr marL="0" marR="0" indent="0" algn="l" defTabSz="906876" rtl="0" eaLnBrk="1" fontAlgn="auto" latinLnBrk="0" hangingPunct="1">
              <a:lnSpc>
                <a:spcPct val="100000"/>
              </a:lnSpc>
              <a:spcBef>
                <a:spcPts val="496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 sz="800" b="0" spc="300" baseline="0">
                <a:solidFill>
                  <a:schemeClr val="tx1">
                    <a:alpha val="80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Building Your Data Lake</a:t>
            </a:r>
          </a:p>
          <a:p>
            <a:pPr lvl="0"/>
            <a:endParaRPr lang="en-US" dirty="0"/>
          </a:p>
        </p:txBody>
      </p:sp>
      <p:pic>
        <p:nvPicPr>
          <p:cNvPr id="22" name="그림 2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7982" y="179103"/>
            <a:ext cx="1361256" cy="680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280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14:doors dir="vert"/>
      </p:transition>
    </mc:Choice>
    <mc:Fallback xmlns="">
      <p:transition spd="slow" advClick="0" advTm="200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FB30B4E1-AA5E-488D-A522-37EFDCE55EF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208104" y="2372141"/>
            <a:ext cx="5512904" cy="3326295"/>
          </a:xfrm>
          <a:custGeom>
            <a:avLst/>
            <a:gdLst>
              <a:gd name="connsiteX0" fmla="*/ 2955234 w 5512904"/>
              <a:gd name="connsiteY0" fmla="*/ 0 h 3326295"/>
              <a:gd name="connsiteX1" fmla="*/ 5512904 w 5512904"/>
              <a:gd name="connsiteY1" fmla="*/ 450573 h 3326295"/>
              <a:gd name="connsiteX2" fmla="*/ 2358887 w 5512904"/>
              <a:gd name="connsiteY2" fmla="*/ 3326295 h 3326295"/>
              <a:gd name="connsiteX3" fmla="*/ 0 w 5512904"/>
              <a:gd name="connsiteY3" fmla="*/ 2226364 h 33262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12904" h="3326295">
                <a:moveTo>
                  <a:pt x="2955234" y="0"/>
                </a:moveTo>
                <a:lnTo>
                  <a:pt x="5512904" y="450573"/>
                </a:lnTo>
                <a:lnTo>
                  <a:pt x="2358887" y="3326295"/>
                </a:lnTo>
                <a:lnTo>
                  <a:pt x="0" y="2226364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845518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EAF51979-4CAA-4E85-9D72-E88A4BF5802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5009882" cy="6858000"/>
          </a:xfrm>
          <a:custGeom>
            <a:avLst/>
            <a:gdLst>
              <a:gd name="connsiteX0" fmla="*/ 0 w 5009882"/>
              <a:gd name="connsiteY0" fmla="*/ 0 h 6858000"/>
              <a:gd name="connsiteX1" fmla="*/ 5009882 w 5009882"/>
              <a:gd name="connsiteY1" fmla="*/ 0 h 6858000"/>
              <a:gd name="connsiteX2" fmla="*/ 5009882 w 5009882"/>
              <a:gd name="connsiteY2" fmla="*/ 6858000 h 6858000"/>
              <a:gd name="connsiteX3" fmla="*/ 0 w 500988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09882" h="6858000">
                <a:moveTo>
                  <a:pt x="0" y="0"/>
                </a:moveTo>
                <a:lnTo>
                  <a:pt x="5009882" y="0"/>
                </a:lnTo>
                <a:lnTo>
                  <a:pt x="5009882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396073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51980F2E-5270-4638-B1E0-E6EC2F838CF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29053" y="1463410"/>
            <a:ext cx="3649828" cy="3179717"/>
          </a:xfrm>
          <a:custGeom>
            <a:avLst/>
            <a:gdLst>
              <a:gd name="connsiteX0" fmla="*/ 601858 w 3649828"/>
              <a:gd name="connsiteY0" fmla="*/ 0 h 3179717"/>
              <a:gd name="connsiteX1" fmla="*/ 3649828 w 3649828"/>
              <a:gd name="connsiteY1" fmla="*/ 914344 h 3179717"/>
              <a:gd name="connsiteX2" fmla="*/ 2956347 w 3649828"/>
              <a:gd name="connsiteY2" fmla="*/ 3179717 h 3179717"/>
              <a:gd name="connsiteX3" fmla="*/ 0 w 3649828"/>
              <a:gd name="connsiteY3" fmla="*/ 2082392 h 3179717"/>
              <a:gd name="connsiteX4" fmla="*/ 601858 w 3649828"/>
              <a:gd name="connsiteY4" fmla="*/ 0 h 3179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49828" h="3179717">
                <a:moveTo>
                  <a:pt x="601858" y="0"/>
                </a:moveTo>
                <a:lnTo>
                  <a:pt x="3649828" y="914344"/>
                </a:lnTo>
                <a:lnTo>
                  <a:pt x="2956347" y="3179717"/>
                </a:lnTo>
                <a:lnTo>
                  <a:pt x="0" y="2082392"/>
                </a:lnTo>
                <a:cubicBezTo>
                  <a:pt x="385969" y="687302"/>
                  <a:pt x="375819" y="884596"/>
                  <a:pt x="60185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684542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E1F8AF23-0941-472D-90AD-8F748D05442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320800"/>
            <a:ext cx="5308600" cy="3352801"/>
          </a:xfrm>
          <a:custGeom>
            <a:avLst/>
            <a:gdLst>
              <a:gd name="connsiteX0" fmla="*/ 0 w 5308600"/>
              <a:gd name="connsiteY0" fmla="*/ 0 h 3352801"/>
              <a:gd name="connsiteX1" fmla="*/ 5308600 w 5308600"/>
              <a:gd name="connsiteY1" fmla="*/ 0 h 3352801"/>
              <a:gd name="connsiteX2" fmla="*/ 5308600 w 5308600"/>
              <a:gd name="connsiteY2" fmla="*/ 3352801 h 3352801"/>
              <a:gd name="connsiteX3" fmla="*/ 0 w 5308600"/>
              <a:gd name="connsiteY3" fmla="*/ 3352801 h 3352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08600" h="3352801">
                <a:moveTo>
                  <a:pt x="0" y="0"/>
                </a:moveTo>
                <a:lnTo>
                  <a:pt x="5308600" y="0"/>
                </a:lnTo>
                <a:lnTo>
                  <a:pt x="5308600" y="3352801"/>
                </a:lnTo>
                <a:lnTo>
                  <a:pt x="0" y="3352801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080310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9DDF0E46-A78A-4850-8984-9DFDB3F5956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98862" y="2335214"/>
            <a:ext cx="4972050" cy="3373439"/>
          </a:xfrm>
          <a:custGeom>
            <a:avLst/>
            <a:gdLst>
              <a:gd name="connsiteX0" fmla="*/ 26987 w 4972050"/>
              <a:gd name="connsiteY0" fmla="*/ 2744789 h 3373439"/>
              <a:gd name="connsiteX1" fmla="*/ 2425700 w 4972050"/>
              <a:gd name="connsiteY1" fmla="*/ 2744789 h 3373439"/>
              <a:gd name="connsiteX2" fmla="*/ 2425700 w 4972050"/>
              <a:gd name="connsiteY2" fmla="*/ 3373439 h 3373439"/>
              <a:gd name="connsiteX3" fmla="*/ 26987 w 4972050"/>
              <a:gd name="connsiteY3" fmla="*/ 3373439 h 3373439"/>
              <a:gd name="connsiteX4" fmla="*/ 2563813 w 4972050"/>
              <a:gd name="connsiteY4" fmla="*/ 1573212 h 3373439"/>
              <a:gd name="connsiteX5" fmla="*/ 4962526 w 4972050"/>
              <a:gd name="connsiteY5" fmla="*/ 1573212 h 3373439"/>
              <a:gd name="connsiteX6" fmla="*/ 4962526 w 4972050"/>
              <a:gd name="connsiteY6" fmla="*/ 3373437 h 3373439"/>
              <a:gd name="connsiteX7" fmla="*/ 2563813 w 4972050"/>
              <a:gd name="connsiteY7" fmla="*/ 3373437 h 3373439"/>
              <a:gd name="connsiteX8" fmla="*/ 0 w 4972050"/>
              <a:gd name="connsiteY8" fmla="*/ 1565275 h 3373439"/>
              <a:gd name="connsiteX9" fmla="*/ 2398713 w 4972050"/>
              <a:gd name="connsiteY9" fmla="*/ 1565275 h 3373439"/>
              <a:gd name="connsiteX10" fmla="*/ 2398713 w 4972050"/>
              <a:gd name="connsiteY10" fmla="*/ 2584450 h 3373439"/>
              <a:gd name="connsiteX11" fmla="*/ 0 w 4972050"/>
              <a:gd name="connsiteY11" fmla="*/ 2584450 h 3373439"/>
              <a:gd name="connsiteX12" fmla="*/ 0 w 4972050"/>
              <a:gd name="connsiteY12" fmla="*/ 395287 h 3373439"/>
              <a:gd name="connsiteX13" fmla="*/ 4972050 w 4972050"/>
              <a:gd name="connsiteY13" fmla="*/ 395287 h 3373439"/>
              <a:gd name="connsiteX14" fmla="*/ 4972050 w 4972050"/>
              <a:gd name="connsiteY14" fmla="*/ 1379538 h 3373439"/>
              <a:gd name="connsiteX15" fmla="*/ 0 w 4972050"/>
              <a:gd name="connsiteY15" fmla="*/ 1379538 h 3373439"/>
              <a:gd name="connsiteX16" fmla="*/ 1476375 w 4972050"/>
              <a:gd name="connsiteY16" fmla="*/ 0 h 3373439"/>
              <a:gd name="connsiteX17" fmla="*/ 4972050 w 4972050"/>
              <a:gd name="connsiteY17" fmla="*/ 0 h 3373439"/>
              <a:gd name="connsiteX18" fmla="*/ 4972050 w 4972050"/>
              <a:gd name="connsiteY18" fmla="*/ 252413 h 3373439"/>
              <a:gd name="connsiteX19" fmla="*/ 1476375 w 4972050"/>
              <a:gd name="connsiteY19" fmla="*/ 252413 h 3373439"/>
              <a:gd name="connsiteX20" fmla="*/ 0 w 4972050"/>
              <a:gd name="connsiteY20" fmla="*/ 0 h 3373439"/>
              <a:gd name="connsiteX21" fmla="*/ 1357313 w 4972050"/>
              <a:gd name="connsiteY21" fmla="*/ 0 h 3373439"/>
              <a:gd name="connsiteX22" fmla="*/ 1357313 w 4972050"/>
              <a:gd name="connsiteY22" fmla="*/ 252413 h 3373439"/>
              <a:gd name="connsiteX23" fmla="*/ 0 w 4972050"/>
              <a:gd name="connsiteY23" fmla="*/ 252413 h 3373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4972050" h="3373439">
                <a:moveTo>
                  <a:pt x="26987" y="2744789"/>
                </a:moveTo>
                <a:lnTo>
                  <a:pt x="2425700" y="2744789"/>
                </a:lnTo>
                <a:lnTo>
                  <a:pt x="2425700" y="3373439"/>
                </a:lnTo>
                <a:lnTo>
                  <a:pt x="26987" y="3373439"/>
                </a:lnTo>
                <a:close/>
                <a:moveTo>
                  <a:pt x="2563813" y="1573212"/>
                </a:moveTo>
                <a:lnTo>
                  <a:pt x="4962526" y="1573212"/>
                </a:lnTo>
                <a:lnTo>
                  <a:pt x="4962526" y="3373437"/>
                </a:lnTo>
                <a:lnTo>
                  <a:pt x="2563813" y="3373437"/>
                </a:lnTo>
                <a:close/>
                <a:moveTo>
                  <a:pt x="0" y="1565275"/>
                </a:moveTo>
                <a:lnTo>
                  <a:pt x="2398713" y="1565275"/>
                </a:lnTo>
                <a:lnTo>
                  <a:pt x="2398713" y="2584450"/>
                </a:lnTo>
                <a:lnTo>
                  <a:pt x="0" y="2584450"/>
                </a:lnTo>
                <a:close/>
                <a:moveTo>
                  <a:pt x="0" y="395287"/>
                </a:moveTo>
                <a:lnTo>
                  <a:pt x="4972050" y="395287"/>
                </a:lnTo>
                <a:lnTo>
                  <a:pt x="4972050" y="1379538"/>
                </a:lnTo>
                <a:lnTo>
                  <a:pt x="0" y="1379538"/>
                </a:lnTo>
                <a:close/>
                <a:moveTo>
                  <a:pt x="1476375" y="0"/>
                </a:moveTo>
                <a:lnTo>
                  <a:pt x="4972050" y="0"/>
                </a:lnTo>
                <a:lnTo>
                  <a:pt x="4972050" y="252413"/>
                </a:lnTo>
                <a:lnTo>
                  <a:pt x="1476375" y="252413"/>
                </a:lnTo>
                <a:close/>
                <a:moveTo>
                  <a:pt x="0" y="0"/>
                </a:moveTo>
                <a:lnTo>
                  <a:pt x="1357313" y="0"/>
                </a:lnTo>
                <a:lnTo>
                  <a:pt x="1357313" y="252413"/>
                </a:lnTo>
                <a:lnTo>
                  <a:pt x="0" y="252413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600702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C4B818E9-7FB8-460A-873C-0CB2D83B1FD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57544" y="957943"/>
            <a:ext cx="4154741" cy="2274354"/>
          </a:xfrm>
          <a:custGeom>
            <a:avLst/>
            <a:gdLst>
              <a:gd name="connsiteX0" fmla="*/ 0 w 4154741"/>
              <a:gd name="connsiteY0" fmla="*/ 0 h 2274354"/>
              <a:gd name="connsiteX1" fmla="*/ 4154741 w 4154741"/>
              <a:gd name="connsiteY1" fmla="*/ 0 h 2274354"/>
              <a:gd name="connsiteX2" fmla="*/ 4154741 w 4154741"/>
              <a:gd name="connsiteY2" fmla="*/ 2274354 h 2274354"/>
              <a:gd name="connsiteX3" fmla="*/ 0 w 4154741"/>
              <a:gd name="connsiteY3" fmla="*/ 2274354 h 22743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54741" h="2274354">
                <a:moveTo>
                  <a:pt x="0" y="0"/>
                </a:moveTo>
                <a:lnTo>
                  <a:pt x="4154741" y="0"/>
                </a:lnTo>
                <a:lnTo>
                  <a:pt x="4154741" y="2274354"/>
                </a:lnTo>
                <a:lnTo>
                  <a:pt x="0" y="2274354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707755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76DE1CC5-C9A7-4EF5-B14C-1F8967C0E67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22515" y="3846286"/>
            <a:ext cx="5500915" cy="2525486"/>
          </a:xfrm>
          <a:custGeom>
            <a:avLst/>
            <a:gdLst>
              <a:gd name="connsiteX0" fmla="*/ 0 w 5500915"/>
              <a:gd name="connsiteY0" fmla="*/ 0 h 2525486"/>
              <a:gd name="connsiteX1" fmla="*/ 5500915 w 5500915"/>
              <a:gd name="connsiteY1" fmla="*/ 0 h 2525486"/>
              <a:gd name="connsiteX2" fmla="*/ 5500915 w 5500915"/>
              <a:gd name="connsiteY2" fmla="*/ 2525486 h 2525486"/>
              <a:gd name="connsiteX3" fmla="*/ 0 w 5500915"/>
              <a:gd name="connsiteY3" fmla="*/ 2525486 h 2525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00915" h="2525486">
                <a:moveTo>
                  <a:pt x="0" y="0"/>
                </a:moveTo>
                <a:lnTo>
                  <a:pt x="5500915" y="0"/>
                </a:lnTo>
                <a:lnTo>
                  <a:pt x="5500915" y="2525486"/>
                </a:lnTo>
                <a:lnTo>
                  <a:pt x="0" y="252548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8FEC744C-1DEE-4E45-BC76-DD3008E5347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197600" y="870856"/>
            <a:ext cx="1915886" cy="5500915"/>
          </a:xfrm>
          <a:custGeom>
            <a:avLst/>
            <a:gdLst>
              <a:gd name="connsiteX0" fmla="*/ 0 w 1915886"/>
              <a:gd name="connsiteY0" fmla="*/ 0 h 5500915"/>
              <a:gd name="connsiteX1" fmla="*/ 1915886 w 1915886"/>
              <a:gd name="connsiteY1" fmla="*/ 0 h 5500915"/>
              <a:gd name="connsiteX2" fmla="*/ 1915886 w 1915886"/>
              <a:gd name="connsiteY2" fmla="*/ 5500915 h 5500915"/>
              <a:gd name="connsiteX3" fmla="*/ 0 w 1915886"/>
              <a:gd name="connsiteY3" fmla="*/ 5500915 h 5500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15886" h="5500915">
                <a:moveTo>
                  <a:pt x="0" y="0"/>
                </a:moveTo>
                <a:lnTo>
                  <a:pt x="1915886" y="0"/>
                </a:lnTo>
                <a:lnTo>
                  <a:pt x="1915886" y="5500915"/>
                </a:lnTo>
                <a:lnTo>
                  <a:pt x="0" y="5500915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062B6326-F570-4BCD-A5AE-DACFAFF58D3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87657" y="870856"/>
            <a:ext cx="1915886" cy="5500915"/>
          </a:xfrm>
          <a:custGeom>
            <a:avLst/>
            <a:gdLst>
              <a:gd name="connsiteX0" fmla="*/ 0 w 1915886"/>
              <a:gd name="connsiteY0" fmla="*/ 0 h 5500915"/>
              <a:gd name="connsiteX1" fmla="*/ 1915886 w 1915886"/>
              <a:gd name="connsiteY1" fmla="*/ 0 h 5500915"/>
              <a:gd name="connsiteX2" fmla="*/ 1915886 w 1915886"/>
              <a:gd name="connsiteY2" fmla="*/ 5500915 h 5500915"/>
              <a:gd name="connsiteX3" fmla="*/ 0 w 1915886"/>
              <a:gd name="connsiteY3" fmla="*/ 5500915 h 5500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15886" h="5500915">
                <a:moveTo>
                  <a:pt x="0" y="0"/>
                </a:moveTo>
                <a:lnTo>
                  <a:pt x="1915886" y="0"/>
                </a:lnTo>
                <a:lnTo>
                  <a:pt x="1915886" y="5500915"/>
                </a:lnTo>
                <a:lnTo>
                  <a:pt x="0" y="5500915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C6DC1209-9CB8-42E3-9F59-B6E386894A4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377714" y="870855"/>
            <a:ext cx="1814286" cy="5500915"/>
          </a:xfrm>
          <a:custGeom>
            <a:avLst/>
            <a:gdLst>
              <a:gd name="connsiteX0" fmla="*/ 0 w 1814286"/>
              <a:gd name="connsiteY0" fmla="*/ 0 h 5500915"/>
              <a:gd name="connsiteX1" fmla="*/ 1814286 w 1814286"/>
              <a:gd name="connsiteY1" fmla="*/ 0 h 5500915"/>
              <a:gd name="connsiteX2" fmla="*/ 1814286 w 1814286"/>
              <a:gd name="connsiteY2" fmla="*/ 5500915 h 5500915"/>
              <a:gd name="connsiteX3" fmla="*/ 0 w 1814286"/>
              <a:gd name="connsiteY3" fmla="*/ 5500915 h 5500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14286" h="5500915">
                <a:moveTo>
                  <a:pt x="0" y="0"/>
                </a:moveTo>
                <a:lnTo>
                  <a:pt x="1814286" y="0"/>
                </a:lnTo>
                <a:lnTo>
                  <a:pt x="1814286" y="5500915"/>
                </a:lnTo>
                <a:lnTo>
                  <a:pt x="0" y="5500915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335914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E4C0B3D-8BD3-4DE6-9552-54BE75DE170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93453" y="870857"/>
            <a:ext cx="2075543" cy="5987143"/>
          </a:xfrm>
          <a:custGeom>
            <a:avLst/>
            <a:gdLst>
              <a:gd name="connsiteX0" fmla="*/ 0 w 2075543"/>
              <a:gd name="connsiteY0" fmla="*/ 0 h 5987143"/>
              <a:gd name="connsiteX1" fmla="*/ 2075543 w 2075543"/>
              <a:gd name="connsiteY1" fmla="*/ 0 h 5987143"/>
              <a:gd name="connsiteX2" fmla="*/ 2075543 w 2075543"/>
              <a:gd name="connsiteY2" fmla="*/ 5987143 h 5987143"/>
              <a:gd name="connsiteX3" fmla="*/ 0 w 2075543"/>
              <a:gd name="connsiteY3" fmla="*/ 5987143 h 5987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75543" h="5987143">
                <a:moveTo>
                  <a:pt x="0" y="0"/>
                </a:moveTo>
                <a:lnTo>
                  <a:pt x="2075543" y="0"/>
                </a:lnTo>
                <a:lnTo>
                  <a:pt x="2075543" y="5987143"/>
                </a:lnTo>
                <a:lnTo>
                  <a:pt x="0" y="5987143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21F1A0C7-752A-421F-950A-0132FE003D0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093968" y="870857"/>
            <a:ext cx="2075543" cy="5987143"/>
          </a:xfrm>
          <a:custGeom>
            <a:avLst/>
            <a:gdLst>
              <a:gd name="connsiteX0" fmla="*/ 0 w 2075543"/>
              <a:gd name="connsiteY0" fmla="*/ 0 h 5987143"/>
              <a:gd name="connsiteX1" fmla="*/ 2075543 w 2075543"/>
              <a:gd name="connsiteY1" fmla="*/ 0 h 5987143"/>
              <a:gd name="connsiteX2" fmla="*/ 2075543 w 2075543"/>
              <a:gd name="connsiteY2" fmla="*/ 5987143 h 5987143"/>
              <a:gd name="connsiteX3" fmla="*/ 0 w 2075543"/>
              <a:gd name="connsiteY3" fmla="*/ 5987143 h 5987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75543" h="5987143">
                <a:moveTo>
                  <a:pt x="0" y="0"/>
                </a:moveTo>
                <a:lnTo>
                  <a:pt x="2075543" y="0"/>
                </a:lnTo>
                <a:lnTo>
                  <a:pt x="2075543" y="5987143"/>
                </a:lnTo>
                <a:lnTo>
                  <a:pt x="0" y="5987143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583786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  <p:timing>
    <p:tnLst>
      <p:par>
        <p:cTn id="1" dur="indefinite" restart="never" nodeType="tmRoot"/>
      </p:par>
    </p:tnLst>
  </p:timing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676EBD71-2195-4AB7-99F7-17E76927A19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4115" y="682171"/>
            <a:ext cx="2975428" cy="2346292"/>
          </a:xfrm>
          <a:custGeom>
            <a:avLst/>
            <a:gdLst>
              <a:gd name="connsiteX0" fmla="*/ 0 w 2975428"/>
              <a:gd name="connsiteY0" fmla="*/ 0 h 2346292"/>
              <a:gd name="connsiteX1" fmla="*/ 2975428 w 2975428"/>
              <a:gd name="connsiteY1" fmla="*/ 0 h 2346292"/>
              <a:gd name="connsiteX2" fmla="*/ 2975428 w 2975428"/>
              <a:gd name="connsiteY2" fmla="*/ 2346292 h 2346292"/>
              <a:gd name="connsiteX3" fmla="*/ 0 w 2975428"/>
              <a:gd name="connsiteY3" fmla="*/ 2346292 h 23462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75428" h="2346292">
                <a:moveTo>
                  <a:pt x="0" y="0"/>
                </a:moveTo>
                <a:lnTo>
                  <a:pt x="2975428" y="0"/>
                </a:lnTo>
                <a:lnTo>
                  <a:pt x="2975428" y="2346292"/>
                </a:lnTo>
                <a:lnTo>
                  <a:pt x="0" y="2346292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258B7BD3-589D-478C-97CA-FC237A6D6D3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4115" y="3220433"/>
            <a:ext cx="2975428" cy="3071510"/>
          </a:xfrm>
          <a:custGeom>
            <a:avLst/>
            <a:gdLst>
              <a:gd name="connsiteX0" fmla="*/ 0 w 2975428"/>
              <a:gd name="connsiteY0" fmla="*/ 0 h 3071510"/>
              <a:gd name="connsiteX1" fmla="*/ 2975428 w 2975428"/>
              <a:gd name="connsiteY1" fmla="*/ 0 h 3071510"/>
              <a:gd name="connsiteX2" fmla="*/ 2975428 w 2975428"/>
              <a:gd name="connsiteY2" fmla="*/ 3071510 h 3071510"/>
              <a:gd name="connsiteX3" fmla="*/ 0 w 2975428"/>
              <a:gd name="connsiteY3" fmla="*/ 3071510 h 3071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75428" h="3071510">
                <a:moveTo>
                  <a:pt x="0" y="0"/>
                </a:moveTo>
                <a:lnTo>
                  <a:pt x="2975428" y="0"/>
                </a:lnTo>
                <a:lnTo>
                  <a:pt x="2975428" y="3071510"/>
                </a:lnTo>
                <a:lnTo>
                  <a:pt x="0" y="307151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25837ACB-E78B-41B1-8DCF-9D11D337388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751945" y="682171"/>
            <a:ext cx="2373085" cy="2557060"/>
          </a:xfrm>
          <a:custGeom>
            <a:avLst/>
            <a:gdLst>
              <a:gd name="connsiteX0" fmla="*/ 0 w 2373085"/>
              <a:gd name="connsiteY0" fmla="*/ 0 h 2557060"/>
              <a:gd name="connsiteX1" fmla="*/ 2373085 w 2373085"/>
              <a:gd name="connsiteY1" fmla="*/ 0 h 2557060"/>
              <a:gd name="connsiteX2" fmla="*/ 2373085 w 2373085"/>
              <a:gd name="connsiteY2" fmla="*/ 2557060 h 2557060"/>
              <a:gd name="connsiteX3" fmla="*/ 0 w 2373085"/>
              <a:gd name="connsiteY3" fmla="*/ 2557060 h 2557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73085" h="2557060">
                <a:moveTo>
                  <a:pt x="0" y="0"/>
                </a:moveTo>
                <a:lnTo>
                  <a:pt x="2373085" y="0"/>
                </a:lnTo>
                <a:lnTo>
                  <a:pt x="2373085" y="2557060"/>
                </a:lnTo>
                <a:lnTo>
                  <a:pt x="0" y="255706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C08AEE00-1A21-4F75-ACA4-697DF71FAEF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77431" y="682171"/>
            <a:ext cx="2373085" cy="2557060"/>
          </a:xfrm>
          <a:custGeom>
            <a:avLst/>
            <a:gdLst>
              <a:gd name="connsiteX0" fmla="*/ 0 w 2373085"/>
              <a:gd name="connsiteY0" fmla="*/ 0 h 2557060"/>
              <a:gd name="connsiteX1" fmla="*/ 2373085 w 2373085"/>
              <a:gd name="connsiteY1" fmla="*/ 0 h 2557060"/>
              <a:gd name="connsiteX2" fmla="*/ 2373085 w 2373085"/>
              <a:gd name="connsiteY2" fmla="*/ 2557060 h 2557060"/>
              <a:gd name="connsiteX3" fmla="*/ 0 w 2373085"/>
              <a:gd name="connsiteY3" fmla="*/ 2557060 h 2557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73085" h="2557060">
                <a:moveTo>
                  <a:pt x="0" y="0"/>
                </a:moveTo>
                <a:lnTo>
                  <a:pt x="2373085" y="0"/>
                </a:lnTo>
                <a:lnTo>
                  <a:pt x="2373085" y="2557060"/>
                </a:lnTo>
                <a:lnTo>
                  <a:pt x="0" y="255706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BF31895B-D30A-49D9-AEDF-40565229630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821060" y="682171"/>
            <a:ext cx="2373085" cy="5609772"/>
          </a:xfrm>
          <a:custGeom>
            <a:avLst/>
            <a:gdLst>
              <a:gd name="connsiteX0" fmla="*/ 0 w 2373085"/>
              <a:gd name="connsiteY0" fmla="*/ 0 h 5609772"/>
              <a:gd name="connsiteX1" fmla="*/ 2373085 w 2373085"/>
              <a:gd name="connsiteY1" fmla="*/ 0 h 5609772"/>
              <a:gd name="connsiteX2" fmla="*/ 2373085 w 2373085"/>
              <a:gd name="connsiteY2" fmla="*/ 5609772 h 5609772"/>
              <a:gd name="connsiteX3" fmla="*/ 0 w 2373085"/>
              <a:gd name="connsiteY3" fmla="*/ 5609772 h 5609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73085" h="5609772">
                <a:moveTo>
                  <a:pt x="0" y="0"/>
                </a:moveTo>
                <a:lnTo>
                  <a:pt x="2373085" y="0"/>
                </a:lnTo>
                <a:lnTo>
                  <a:pt x="2373085" y="5609772"/>
                </a:lnTo>
                <a:lnTo>
                  <a:pt x="0" y="5609772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884212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92571329-E44E-4B25-9AED-DA442AFD36C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4115" y="682171"/>
            <a:ext cx="2975428" cy="2346292"/>
          </a:xfrm>
          <a:custGeom>
            <a:avLst/>
            <a:gdLst>
              <a:gd name="connsiteX0" fmla="*/ 0 w 2975428"/>
              <a:gd name="connsiteY0" fmla="*/ 0 h 2346292"/>
              <a:gd name="connsiteX1" fmla="*/ 2975428 w 2975428"/>
              <a:gd name="connsiteY1" fmla="*/ 0 h 2346292"/>
              <a:gd name="connsiteX2" fmla="*/ 2975428 w 2975428"/>
              <a:gd name="connsiteY2" fmla="*/ 2346292 h 2346292"/>
              <a:gd name="connsiteX3" fmla="*/ 0 w 2975428"/>
              <a:gd name="connsiteY3" fmla="*/ 2346292 h 23462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75428" h="2346292">
                <a:moveTo>
                  <a:pt x="0" y="0"/>
                </a:moveTo>
                <a:lnTo>
                  <a:pt x="2975428" y="0"/>
                </a:lnTo>
                <a:lnTo>
                  <a:pt x="2975428" y="2346292"/>
                </a:lnTo>
                <a:lnTo>
                  <a:pt x="0" y="2346292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E773855C-B518-4CCF-97EB-B698835B86F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4115" y="3220433"/>
            <a:ext cx="2975428" cy="3071510"/>
          </a:xfrm>
          <a:custGeom>
            <a:avLst/>
            <a:gdLst>
              <a:gd name="connsiteX0" fmla="*/ 0 w 2975428"/>
              <a:gd name="connsiteY0" fmla="*/ 0 h 3071510"/>
              <a:gd name="connsiteX1" fmla="*/ 2975428 w 2975428"/>
              <a:gd name="connsiteY1" fmla="*/ 0 h 3071510"/>
              <a:gd name="connsiteX2" fmla="*/ 2975428 w 2975428"/>
              <a:gd name="connsiteY2" fmla="*/ 3071510 h 3071510"/>
              <a:gd name="connsiteX3" fmla="*/ 0 w 2975428"/>
              <a:gd name="connsiteY3" fmla="*/ 3071510 h 3071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75428" h="3071510">
                <a:moveTo>
                  <a:pt x="0" y="0"/>
                </a:moveTo>
                <a:lnTo>
                  <a:pt x="2975428" y="0"/>
                </a:lnTo>
                <a:lnTo>
                  <a:pt x="2975428" y="3071510"/>
                </a:lnTo>
                <a:lnTo>
                  <a:pt x="0" y="307151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CE78C370-DB48-44C6-BE9C-A8D3DE439FE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751945" y="3734883"/>
            <a:ext cx="2373085" cy="2557060"/>
          </a:xfrm>
          <a:custGeom>
            <a:avLst/>
            <a:gdLst>
              <a:gd name="connsiteX0" fmla="*/ 0 w 2373085"/>
              <a:gd name="connsiteY0" fmla="*/ 0 h 2557060"/>
              <a:gd name="connsiteX1" fmla="*/ 2373085 w 2373085"/>
              <a:gd name="connsiteY1" fmla="*/ 0 h 2557060"/>
              <a:gd name="connsiteX2" fmla="*/ 2373085 w 2373085"/>
              <a:gd name="connsiteY2" fmla="*/ 2557060 h 2557060"/>
              <a:gd name="connsiteX3" fmla="*/ 0 w 2373085"/>
              <a:gd name="connsiteY3" fmla="*/ 2557060 h 2557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73085" h="2557060">
                <a:moveTo>
                  <a:pt x="0" y="0"/>
                </a:moveTo>
                <a:lnTo>
                  <a:pt x="2373085" y="0"/>
                </a:lnTo>
                <a:lnTo>
                  <a:pt x="2373085" y="2557060"/>
                </a:lnTo>
                <a:lnTo>
                  <a:pt x="0" y="255706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BC0F881C-F6FB-496F-9F08-328A0D9C8B3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77431" y="3734883"/>
            <a:ext cx="2373085" cy="2557060"/>
          </a:xfrm>
          <a:custGeom>
            <a:avLst/>
            <a:gdLst>
              <a:gd name="connsiteX0" fmla="*/ 0 w 2373085"/>
              <a:gd name="connsiteY0" fmla="*/ 0 h 2557060"/>
              <a:gd name="connsiteX1" fmla="*/ 2373085 w 2373085"/>
              <a:gd name="connsiteY1" fmla="*/ 0 h 2557060"/>
              <a:gd name="connsiteX2" fmla="*/ 2373085 w 2373085"/>
              <a:gd name="connsiteY2" fmla="*/ 2557060 h 2557060"/>
              <a:gd name="connsiteX3" fmla="*/ 0 w 2373085"/>
              <a:gd name="connsiteY3" fmla="*/ 2557060 h 2557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73085" h="2557060">
                <a:moveTo>
                  <a:pt x="0" y="0"/>
                </a:moveTo>
                <a:lnTo>
                  <a:pt x="2373085" y="0"/>
                </a:lnTo>
                <a:lnTo>
                  <a:pt x="2373085" y="2557060"/>
                </a:lnTo>
                <a:lnTo>
                  <a:pt x="0" y="255706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873F7143-2CA8-4575-8C28-A8A5ED69DC7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821060" y="682171"/>
            <a:ext cx="2373085" cy="5609772"/>
          </a:xfrm>
          <a:custGeom>
            <a:avLst/>
            <a:gdLst>
              <a:gd name="connsiteX0" fmla="*/ 0 w 2373085"/>
              <a:gd name="connsiteY0" fmla="*/ 0 h 5609772"/>
              <a:gd name="connsiteX1" fmla="*/ 2373085 w 2373085"/>
              <a:gd name="connsiteY1" fmla="*/ 0 h 5609772"/>
              <a:gd name="connsiteX2" fmla="*/ 2373085 w 2373085"/>
              <a:gd name="connsiteY2" fmla="*/ 5609772 h 5609772"/>
              <a:gd name="connsiteX3" fmla="*/ 0 w 2373085"/>
              <a:gd name="connsiteY3" fmla="*/ 5609772 h 5609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73085" h="5609772">
                <a:moveTo>
                  <a:pt x="0" y="0"/>
                </a:moveTo>
                <a:lnTo>
                  <a:pt x="2373085" y="0"/>
                </a:lnTo>
                <a:lnTo>
                  <a:pt x="2373085" y="5609772"/>
                </a:lnTo>
                <a:lnTo>
                  <a:pt x="0" y="5609772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653096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텍스트레이아웃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Полилиния 20"/>
          <p:cNvSpPr/>
          <p:nvPr userDrawn="1"/>
        </p:nvSpPr>
        <p:spPr bwMode="auto">
          <a:xfrm>
            <a:off x="0" y="-9550"/>
            <a:ext cx="12192000" cy="6867550"/>
          </a:xfrm>
          <a:custGeom>
            <a:avLst/>
            <a:gdLst>
              <a:gd name="connsiteX0" fmla="*/ 6740969 w 12192000"/>
              <a:gd name="connsiteY0" fmla="*/ 0 h 6867550"/>
              <a:gd name="connsiteX1" fmla="*/ 12192000 w 12192000"/>
              <a:gd name="connsiteY1" fmla="*/ 0 h 6867550"/>
              <a:gd name="connsiteX2" fmla="*/ 12192000 w 12192000"/>
              <a:gd name="connsiteY2" fmla="*/ 1584319 h 6867550"/>
              <a:gd name="connsiteX3" fmla="*/ 6898158 w 12192000"/>
              <a:gd name="connsiteY3" fmla="*/ 6867550 h 6867550"/>
              <a:gd name="connsiteX4" fmla="*/ 0 w 12192000"/>
              <a:gd name="connsiteY4" fmla="*/ 6867550 h 6867550"/>
              <a:gd name="connsiteX5" fmla="*/ 0 w 12192000"/>
              <a:gd name="connsiteY5" fmla="*/ 6727455 h 6867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6867550">
                <a:moveTo>
                  <a:pt x="6740969" y="0"/>
                </a:moveTo>
                <a:lnTo>
                  <a:pt x="12192000" y="0"/>
                </a:lnTo>
                <a:lnTo>
                  <a:pt x="12192000" y="1584319"/>
                </a:lnTo>
                <a:lnTo>
                  <a:pt x="6898158" y="6867550"/>
                </a:lnTo>
                <a:lnTo>
                  <a:pt x="0" y="6867550"/>
                </a:lnTo>
                <a:lnTo>
                  <a:pt x="0" y="6727455"/>
                </a:lnTo>
                <a:close/>
              </a:path>
            </a:pathLst>
          </a:custGeom>
          <a:solidFill>
            <a:schemeClr val="tx1">
              <a:alpha val="5000"/>
            </a:schemeClr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449050" y="179388"/>
            <a:ext cx="407988" cy="361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802" b="1">
                <a:solidFill>
                  <a:schemeClr val="tx1">
                    <a:alpha val="50000"/>
                  </a:schemeClr>
                </a:solidFill>
                <a:latin typeface="+mj-lt"/>
              </a:defRPr>
            </a:lvl1pPr>
          </a:lstStyle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6" name="Shape 427"/>
          <p:cNvSpPr>
            <a:spLocks noGrp="1"/>
          </p:cNvSpPr>
          <p:nvPr>
            <p:ph type="body" sz="quarter" idx="52" hasCustomPrompt="1"/>
          </p:nvPr>
        </p:nvSpPr>
        <p:spPr>
          <a:xfrm>
            <a:off x="2514281" y="1262063"/>
            <a:ext cx="7182170" cy="542925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algn="ctr">
              <a:lnSpc>
                <a:spcPct val="100000"/>
              </a:lnSpc>
              <a:defRPr sz="2400" b="0" spc="-45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2" name="Текст 7"/>
          <p:cNvSpPr>
            <a:spLocks noGrp="1"/>
          </p:cNvSpPr>
          <p:nvPr>
            <p:ph type="body" sz="quarter" idx="39" hasCustomPrompt="1"/>
          </p:nvPr>
        </p:nvSpPr>
        <p:spPr>
          <a:xfrm>
            <a:off x="689243" y="4511675"/>
            <a:ext cx="2160587" cy="939484"/>
          </a:xfrm>
        </p:spPr>
        <p:txBody>
          <a:bodyPr tIns="164592">
            <a:noAutofit/>
          </a:bodyPr>
          <a:lstStyle>
            <a:lvl1pPr algn="ctr">
              <a:lnSpc>
                <a:spcPct val="150000"/>
              </a:lnSpc>
              <a:defRPr sz="1000" b="0" i="0" baseline="0">
                <a:solidFill>
                  <a:schemeClr val="tx1">
                    <a:alpha val="7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03" name="Shape 427"/>
          <p:cNvSpPr>
            <a:spLocks noGrp="1"/>
          </p:cNvSpPr>
          <p:nvPr>
            <p:ph type="body" sz="quarter" idx="51" hasCustomPrompt="1"/>
          </p:nvPr>
        </p:nvSpPr>
        <p:spPr>
          <a:xfrm>
            <a:off x="691539" y="4200808"/>
            <a:ext cx="2158291" cy="176215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ctr">
              <a:lnSpc>
                <a:spcPct val="100000"/>
              </a:lnSpc>
              <a:defRPr sz="1000" b="0" spc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7" name="Текст 7"/>
          <p:cNvSpPr>
            <a:spLocks noGrp="1"/>
          </p:cNvSpPr>
          <p:nvPr>
            <p:ph type="body" sz="quarter" idx="42" hasCustomPrompt="1"/>
          </p:nvPr>
        </p:nvSpPr>
        <p:spPr>
          <a:xfrm>
            <a:off x="2509766" y="2009901"/>
            <a:ext cx="7186684" cy="901700"/>
          </a:xfrm>
        </p:spPr>
        <p:txBody>
          <a:bodyPr>
            <a:normAutofit/>
          </a:bodyPr>
          <a:lstStyle>
            <a:lvl1pPr algn="ctr">
              <a:lnSpc>
                <a:spcPct val="150000"/>
              </a:lnSpc>
              <a:defRPr sz="1000" baseline="0">
                <a:solidFill>
                  <a:schemeClr val="tx1">
                    <a:alpha val="7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32" name="Текст 7"/>
          <p:cNvSpPr>
            <a:spLocks noGrp="1"/>
          </p:cNvSpPr>
          <p:nvPr>
            <p:ph type="body" sz="quarter" idx="53" hasCustomPrompt="1"/>
          </p:nvPr>
        </p:nvSpPr>
        <p:spPr>
          <a:xfrm>
            <a:off x="3568614" y="4511675"/>
            <a:ext cx="2160587" cy="939484"/>
          </a:xfrm>
        </p:spPr>
        <p:txBody>
          <a:bodyPr tIns="164592">
            <a:noAutofit/>
          </a:bodyPr>
          <a:lstStyle>
            <a:lvl1pPr algn="ctr">
              <a:lnSpc>
                <a:spcPct val="150000"/>
              </a:lnSpc>
              <a:defRPr sz="1000" b="0" i="0" baseline="0">
                <a:solidFill>
                  <a:schemeClr val="tx1">
                    <a:alpha val="7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33" name="Shape 427"/>
          <p:cNvSpPr>
            <a:spLocks noGrp="1"/>
          </p:cNvSpPr>
          <p:nvPr>
            <p:ph type="body" sz="quarter" idx="54" hasCustomPrompt="1"/>
          </p:nvPr>
        </p:nvSpPr>
        <p:spPr>
          <a:xfrm>
            <a:off x="3570910" y="4200808"/>
            <a:ext cx="2158291" cy="176215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ctr">
              <a:lnSpc>
                <a:spcPct val="100000"/>
              </a:lnSpc>
              <a:defRPr sz="1000" b="0" spc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5" name="Текст 7"/>
          <p:cNvSpPr>
            <a:spLocks noGrp="1"/>
          </p:cNvSpPr>
          <p:nvPr>
            <p:ph type="body" sz="quarter" idx="55" hasCustomPrompt="1"/>
          </p:nvPr>
        </p:nvSpPr>
        <p:spPr>
          <a:xfrm>
            <a:off x="6450281" y="4511675"/>
            <a:ext cx="2160587" cy="939484"/>
          </a:xfrm>
        </p:spPr>
        <p:txBody>
          <a:bodyPr tIns="164592">
            <a:noAutofit/>
          </a:bodyPr>
          <a:lstStyle>
            <a:lvl1pPr algn="ctr">
              <a:lnSpc>
                <a:spcPct val="150000"/>
              </a:lnSpc>
              <a:defRPr sz="1000" b="0" i="0" baseline="0">
                <a:solidFill>
                  <a:schemeClr val="tx1">
                    <a:alpha val="7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36" name="Shape 427"/>
          <p:cNvSpPr>
            <a:spLocks noGrp="1"/>
          </p:cNvSpPr>
          <p:nvPr>
            <p:ph type="body" sz="quarter" idx="56" hasCustomPrompt="1"/>
          </p:nvPr>
        </p:nvSpPr>
        <p:spPr>
          <a:xfrm>
            <a:off x="6452577" y="4200808"/>
            <a:ext cx="2158291" cy="176215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ctr">
              <a:lnSpc>
                <a:spcPct val="100000"/>
              </a:lnSpc>
              <a:defRPr sz="1000" b="0" spc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8" name="Текст 7"/>
          <p:cNvSpPr>
            <a:spLocks noGrp="1"/>
          </p:cNvSpPr>
          <p:nvPr>
            <p:ph type="body" sz="quarter" idx="57" hasCustomPrompt="1"/>
          </p:nvPr>
        </p:nvSpPr>
        <p:spPr>
          <a:xfrm>
            <a:off x="9330006" y="4511675"/>
            <a:ext cx="2160587" cy="939484"/>
          </a:xfrm>
        </p:spPr>
        <p:txBody>
          <a:bodyPr tIns="164592">
            <a:noAutofit/>
          </a:bodyPr>
          <a:lstStyle>
            <a:lvl1pPr algn="ctr">
              <a:lnSpc>
                <a:spcPct val="150000"/>
              </a:lnSpc>
              <a:defRPr sz="1000" b="0" i="0" baseline="0">
                <a:solidFill>
                  <a:schemeClr val="tx1">
                    <a:alpha val="7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39" name="Shape 427"/>
          <p:cNvSpPr>
            <a:spLocks noGrp="1"/>
          </p:cNvSpPr>
          <p:nvPr>
            <p:ph type="body" sz="quarter" idx="58" hasCustomPrompt="1"/>
          </p:nvPr>
        </p:nvSpPr>
        <p:spPr>
          <a:xfrm>
            <a:off x="9332302" y="4200808"/>
            <a:ext cx="2158291" cy="176215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ctr">
              <a:lnSpc>
                <a:spcPct val="100000"/>
              </a:lnSpc>
              <a:defRPr sz="1000" b="0" spc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8" name="Прямоугольный треугольник 8">
            <a:extLst>
              <a:ext uri="{FF2B5EF4-FFF2-40B4-BE49-F238E27FC236}">
                <a16:creationId xmlns:a16="http://schemas.microsoft.com/office/drawing/2014/main" id="{96D84FB1-4124-A342-A363-7386BDB6F994}"/>
              </a:ext>
            </a:extLst>
          </p:cNvPr>
          <p:cNvSpPr/>
          <p:nvPr userDrawn="1"/>
        </p:nvSpPr>
        <p:spPr bwMode="auto">
          <a:xfrm flipH="1">
            <a:off x="11190316" y="5775325"/>
            <a:ext cx="1001684" cy="1082675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dirty="0"/>
          </a:p>
        </p:txBody>
      </p:sp>
      <p:sp>
        <p:nvSpPr>
          <p:cNvPr id="30" name="Текст 7">
            <a:extLst>
              <a:ext uri="{FF2B5EF4-FFF2-40B4-BE49-F238E27FC236}">
                <a16:creationId xmlns:a16="http://schemas.microsoft.com/office/drawing/2014/main" id="{F903EA39-0551-EA46-A7EA-0571FDC596C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34963" y="179388"/>
            <a:ext cx="1439862" cy="361950"/>
          </a:xfrm>
        </p:spPr>
        <p:txBody>
          <a:bodyPr tIns="0" anchor="ctr" anchorCtr="0">
            <a:noAutofit/>
          </a:bodyPr>
          <a:lstStyle>
            <a:lvl1pPr marL="0" marR="0" indent="0" algn="l" defTabSz="906876" rtl="0" eaLnBrk="1" fontAlgn="auto" latinLnBrk="0" hangingPunct="1">
              <a:lnSpc>
                <a:spcPct val="100000"/>
              </a:lnSpc>
              <a:spcBef>
                <a:spcPts val="496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 sz="800" b="0" spc="300" baseline="0">
                <a:solidFill>
                  <a:schemeClr val="tx1">
                    <a:alpha val="80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Building Your Data Lake</a:t>
            </a:r>
          </a:p>
          <a:p>
            <a:pPr lvl="0"/>
            <a:endParaRPr lang="en-US" dirty="0"/>
          </a:p>
        </p:txBody>
      </p:sp>
      <p:pic>
        <p:nvPicPr>
          <p:cNvPr id="19" name="그림 1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7982" y="179103"/>
            <a:ext cx="1361256" cy="680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951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2000">
        <p14:shred/>
      </p:transition>
    </mc:Choice>
    <mc:Fallback xmlns="">
      <p:transition spd="slow" advClick="0" advTm="200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4701A155-2FCD-4243-AF47-6E8BAB8140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4920343" cy="6858000"/>
          </a:xfrm>
          <a:custGeom>
            <a:avLst/>
            <a:gdLst>
              <a:gd name="connsiteX0" fmla="*/ 0 w 4920343"/>
              <a:gd name="connsiteY0" fmla="*/ 0 h 6858000"/>
              <a:gd name="connsiteX1" fmla="*/ 4920343 w 4920343"/>
              <a:gd name="connsiteY1" fmla="*/ 0 h 6858000"/>
              <a:gd name="connsiteX2" fmla="*/ 4920343 w 4920343"/>
              <a:gd name="connsiteY2" fmla="*/ 6858000 h 6858000"/>
              <a:gd name="connsiteX3" fmla="*/ 0 w 4920343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20343" h="6858000">
                <a:moveTo>
                  <a:pt x="0" y="0"/>
                </a:moveTo>
                <a:lnTo>
                  <a:pt x="4920343" y="0"/>
                </a:lnTo>
                <a:lnTo>
                  <a:pt x="4920343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58D476F3-70F9-42B0-A840-BC9B1CAC96A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203373" y="943429"/>
            <a:ext cx="2165804" cy="2046515"/>
          </a:xfrm>
          <a:custGeom>
            <a:avLst/>
            <a:gdLst>
              <a:gd name="connsiteX0" fmla="*/ 0 w 2165804"/>
              <a:gd name="connsiteY0" fmla="*/ 0 h 2046515"/>
              <a:gd name="connsiteX1" fmla="*/ 2165804 w 2165804"/>
              <a:gd name="connsiteY1" fmla="*/ 0 h 2046515"/>
              <a:gd name="connsiteX2" fmla="*/ 2165804 w 2165804"/>
              <a:gd name="connsiteY2" fmla="*/ 2046515 h 2046515"/>
              <a:gd name="connsiteX3" fmla="*/ 0 w 2165804"/>
              <a:gd name="connsiteY3" fmla="*/ 2046515 h 2046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65804" h="2046515">
                <a:moveTo>
                  <a:pt x="0" y="0"/>
                </a:moveTo>
                <a:lnTo>
                  <a:pt x="2165804" y="0"/>
                </a:lnTo>
                <a:lnTo>
                  <a:pt x="2165804" y="2046515"/>
                </a:lnTo>
                <a:lnTo>
                  <a:pt x="0" y="2046515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AD898948-B056-4CC3-AC7D-547DDFCFE4B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614785" y="943428"/>
            <a:ext cx="2165804" cy="2046515"/>
          </a:xfrm>
          <a:custGeom>
            <a:avLst/>
            <a:gdLst>
              <a:gd name="connsiteX0" fmla="*/ 0 w 2165804"/>
              <a:gd name="connsiteY0" fmla="*/ 0 h 2046515"/>
              <a:gd name="connsiteX1" fmla="*/ 2165804 w 2165804"/>
              <a:gd name="connsiteY1" fmla="*/ 0 h 2046515"/>
              <a:gd name="connsiteX2" fmla="*/ 2165804 w 2165804"/>
              <a:gd name="connsiteY2" fmla="*/ 2046515 h 2046515"/>
              <a:gd name="connsiteX3" fmla="*/ 0 w 2165804"/>
              <a:gd name="connsiteY3" fmla="*/ 2046515 h 2046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65804" h="2046515">
                <a:moveTo>
                  <a:pt x="0" y="0"/>
                </a:moveTo>
                <a:lnTo>
                  <a:pt x="2165804" y="0"/>
                </a:lnTo>
                <a:lnTo>
                  <a:pt x="2165804" y="2046515"/>
                </a:lnTo>
                <a:lnTo>
                  <a:pt x="0" y="2046515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BB856603-D971-4BB6-BA5B-A0D4FF70FAA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026196" y="943428"/>
            <a:ext cx="2165804" cy="2046515"/>
          </a:xfrm>
          <a:custGeom>
            <a:avLst/>
            <a:gdLst>
              <a:gd name="connsiteX0" fmla="*/ 0 w 2165804"/>
              <a:gd name="connsiteY0" fmla="*/ 0 h 2046515"/>
              <a:gd name="connsiteX1" fmla="*/ 2165804 w 2165804"/>
              <a:gd name="connsiteY1" fmla="*/ 0 h 2046515"/>
              <a:gd name="connsiteX2" fmla="*/ 2165804 w 2165804"/>
              <a:gd name="connsiteY2" fmla="*/ 2046515 h 2046515"/>
              <a:gd name="connsiteX3" fmla="*/ 0 w 2165804"/>
              <a:gd name="connsiteY3" fmla="*/ 2046515 h 2046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65804" h="2046515">
                <a:moveTo>
                  <a:pt x="0" y="0"/>
                </a:moveTo>
                <a:lnTo>
                  <a:pt x="2165804" y="0"/>
                </a:lnTo>
                <a:lnTo>
                  <a:pt x="2165804" y="2046515"/>
                </a:lnTo>
                <a:lnTo>
                  <a:pt x="0" y="2046515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081872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3394BC0D-BD2C-49A8-8A4A-755119F5D51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00800" y="0"/>
            <a:ext cx="4093029" cy="3062514"/>
          </a:xfrm>
          <a:custGeom>
            <a:avLst/>
            <a:gdLst>
              <a:gd name="connsiteX0" fmla="*/ 0 w 4093029"/>
              <a:gd name="connsiteY0" fmla="*/ 0 h 3062514"/>
              <a:gd name="connsiteX1" fmla="*/ 4093029 w 4093029"/>
              <a:gd name="connsiteY1" fmla="*/ 0 h 3062514"/>
              <a:gd name="connsiteX2" fmla="*/ 4093029 w 4093029"/>
              <a:gd name="connsiteY2" fmla="*/ 3062514 h 3062514"/>
              <a:gd name="connsiteX3" fmla="*/ 0 w 4093029"/>
              <a:gd name="connsiteY3" fmla="*/ 3062514 h 3062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93029" h="3062514">
                <a:moveTo>
                  <a:pt x="0" y="0"/>
                </a:moveTo>
                <a:lnTo>
                  <a:pt x="4093029" y="0"/>
                </a:lnTo>
                <a:lnTo>
                  <a:pt x="4093029" y="3062514"/>
                </a:lnTo>
                <a:lnTo>
                  <a:pt x="0" y="3062514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7D883364-D224-4309-BE87-047F275C376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400800" y="3367314"/>
            <a:ext cx="5217887" cy="3062514"/>
          </a:xfrm>
          <a:custGeom>
            <a:avLst/>
            <a:gdLst>
              <a:gd name="connsiteX0" fmla="*/ 0 w 5217887"/>
              <a:gd name="connsiteY0" fmla="*/ 0 h 3062514"/>
              <a:gd name="connsiteX1" fmla="*/ 5217887 w 5217887"/>
              <a:gd name="connsiteY1" fmla="*/ 0 h 3062514"/>
              <a:gd name="connsiteX2" fmla="*/ 5217887 w 5217887"/>
              <a:gd name="connsiteY2" fmla="*/ 3062514 h 3062514"/>
              <a:gd name="connsiteX3" fmla="*/ 0 w 5217887"/>
              <a:gd name="connsiteY3" fmla="*/ 3062514 h 3062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17887" h="3062514">
                <a:moveTo>
                  <a:pt x="0" y="0"/>
                </a:moveTo>
                <a:lnTo>
                  <a:pt x="5217887" y="0"/>
                </a:lnTo>
                <a:lnTo>
                  <a:pt x="5217887" y="3062514"/>
                </a:lnTo>
                <a:lnTo>
                  <a:pt x="0" y="3062514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161749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9">
            <a:extLst>
              <a:ext uri="{FF2B5EF4-FFF2-40B4-BE49-F238E27FC236}">
                <a16:creationId xmlns:a16="http://schemas.microsoft.com/office/drawing/2014/main" id="{EF49B7A8-1FA5-4C07-A9B9-8F1EA3A0F7B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07987" y="3429000"/>
            <a:ext cx="11376026" cy="3023300"/>
          </a:xfrm>
          <a:custGeom>
            <a:avLst/>
            <a:gdLst>
              <a:gd name="connsiteX0" fmla="*/ 0 w 5091950"/>
              <a:gd name="connsiteY0" fmla="*/ 0 h 2838977"/>
              <a:gd name="connsiteX1" fmla="*/ 5091950 w 5091950"/>
              <a:gd name="connsiteY1" fmla="*/ 0 h 2838977"/>
              <a:gd name="connsiteX2" fmla="*/ 5091950 w 5091950"/>
              <a:gd name="connsiteY2" fmla="*/ 2838977 h 2838977"/>
              <a:gd name="connsiteX3" fmla="*/ 0 w 5091950"/>
              <a:gd name="connsiteY3" fmla="*/ 2838977 h 2838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91950" h="2838977">
                <a:moveTo>
                  <a:pt x="0" y="0"/>
                </a:moveTo>
                <a:lnTo>
                  <a:pt x="5091950" y="0"/>
                </a:lnTo>
                <a:lnTo>
                  <a:pt x="5091950" y="2838977"/>
                </a:lnTo>
                <a:lnTo>
                  <a:pt x="0" y="2838977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000809222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welcome messag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3"/>
          <p:cNvSpPr>
            <a:spLocks noGrp="1"/>
          </p:cNvSpPr>
          <p:nvPr>
            <p:ph type="pic" sz="quarter" idx="60"/>
          </p:nvPr>
        </p:nvSpPr>
        <p:spPr>
          <a:xfrm>
            <a:off x="-4509" y="0"/>
            <a:ext cx="7511233" cy="685800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13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4338955" y="6289288"/>
            <a:ext cx="3480087" cy="36799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27540772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93" Type="http://schemas.openxmlformats.org/officeDocument/2006/relationships/slideLayout" Target="../slideLayouts/slideLayout93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91" Type="http://schemas.openxmlformats.org/officeDocument/2006/relationships/slideLayout" Target="../slideLayouts/slideLayout9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Текст 16"/>
          <p:cNvSpPr>
            <a:spLocks noGrp="1"/>
          </p:cNvSpPr>
          <p:nvPr>
            <p:ph type="body" idx="1"/>
          </p:nvPr>
        </p:nvSpPr>
        <p:spPr>
          <a:xfrm>
            <a:off x="854780" y="2598699"/>
            <a:ext cx="10514938" cy="357803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1"/>
            <a:r>
              <a:rPr lang="ko-KR" altLang="en-US" dirty="0"/>
              <a:t>텍스트</a:t>
            </a:r>
            <a:endParaRPr lang="en-US" dirty="0"/>
          </a:p>
          <a:p>
            <a:pPr lvl="3"/>
            <a:r>
              <a:rPr lang="ko-KR" altLang="en-US" dirty="0"/>
              <a:t>텍스트</a:t>
            </a:r>
            <a:endParaRPr lang="en-US" dirty="0"/>
          </a:p>
          <a:p>
            <a:pPr lvl="4"/>
            <a:r>
              <a:rPr lang="ko-KR" altLang="en-US" dirty="0"/>
              <a:t>텍스트</a:t>
            </a:r>
            <a:endParaRPr lang="en-US" dirty="0"/>
          </a:p>
          <a:p>
            <a:pPr marL="0" marR="0" lvl="0" indent="0" algn="l" defTabSz="906876" rtl="0" eaLnBrk="1" fontAlgn="auto" latinLnBrk="0" hangingPunct="1">
              <a:lnSpc>
                <a:spcPct val="150000"/>
              </a:lnSpc>
              <a:spcBef>
                <a:spcPts val="496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lang="ko-KR" altLang="en-US" dirty="0"/>
              <a:t>텍스트</a:t>
            </a:r>
            <a:endParaRPr lang="en-US" dirty="0"/>
          </a:p>
          <a:p>
            <a:pPr lvl="5"/>
            <a:r>
              <a:rPr lang="ko-KR" altLang="en-US" dirty="0"/>
              <a:t>텍스트</a:t>
            </a:r>
            <a:endParaRPr lang="en-US" dirty="0"/>
          </a:p>
          <a:p>
            <a:pPr lvl="6"/>
            <a:r>
              <a:rPr lang="ko-KR" altLang="en-US" dirty="0"/>
              <a:t>텍스트</a:t>
            </a:r>
            <a:endParaRPr lang="en-US" dirty="0"/>
          </a:p>
          <a:p>
            <a:pPr lvl="7"/>
            <a:endParaRPr lang="en-US" dirty="0"/>
          </a:p>
        </p:txBody>
      </p:sp>
      <p:sp>
        <p:nvSpPr>
          <p:cNvPr id="18" name="Заголовок 17"/>
          <p:cNvSpPr>
            <a:spLocks noGrp="1"/>
          </p:cNvSpPr>
          <p:nvPr>
            <p:ph type="title"/>
          </p:nvPr>
        </p:nvSpPr>
        <p:spPr>
          <a:xfrm>
            <a:off x="863938" y="722314"/>
            <a:ext cx="10514938" cy="162401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ko-KR" altLang="en-US" dirty="0"/>
              <a:t>제목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01122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79" r:id="rId1"/>
    <p:sldLayoutId id="2147484096" r:id="rId2"/>
    <p:sldLayoutId id="2147484102" r:id="rId3"/>
    <p:sldLayoutId id="2147484087" r:id="rId4"/>
    <p:sldLayoutId id="2147484086" r:id="rId5"/>
    <p:sldLayoutId id="2147484088" r:id="rId6"/>
    <p:sldLayoutId id="2147484092" r:id="rId7"/>
    <p:sldLayoutId id="2147484118" r:id="rId8"/>
    <p:sldLayoutId id="2147484127" r:id="rId9"/>
    <p:sldLayoutId id="2147484132" r:id="rId10"/>
    <p:sldLayoutId id="2147484138" r:id="rId11"/>
    <p:sldLayoutId id="2147484141" r:id="rId12"/>
    <p:sldLayoutId id="2147484142" r:id="rId13"/>
    <p:sldLayoutId id="2147484143" r:id="rId14"/>
    <p:sldLayoutId id="2147484144" r:id="rId15"/>
    <p:sldLayoutId id="2147484147" r:id="rId16"/>
    <p:sldLayoutId id="2147484152" r:id="rId17"/>
    <p:sldLayoutId id="2147484153" r:id="rId18"/>
    <p:sldLayoutId id="2147484161" r:id="rId19"/>
    <p:sldLayoutId id="2147484173" r:id="rId20"/>
    <p:sldLayoutId id="2147484162" r:id="rId21"/>
    <p:sldLayoutId id="2147484177" r:id="rId22"/>
    <p:sldLayoutId id="2147484249" r:id="rId23"/>
    <p:sldLayoutId id="2147484250" r:id="rId24"/>
    <p:sldLayoutId id="2147484251" r:id="rId25"/>
    <p:sldLayoutId id="2147484252" r:id="rId26"/>
    <p:sldLayoutId id="2147484253" r:id="rId27"/>
    <p:sldLayoutId id="2147484254" r:id="rId28"/>
    <p:sldLayoutId id="2147484255" r:id="rId29"/>
    <p:sldLayoutId id="2147484256" r:id="rId30"/>
    <p:sldLayoutId id="2147484257" r:id="rId31"/>
    <p:sldLayoutId id="2147484258" r:id="rId32"/>
    <p:sldLayoutId id="2147484259" r:id="rId33"/>
    <p:sldLayoutId id="2147484260" r:id="rId34"/>
    <p:sldLayoutId id="2147484261" r:id="rId35"/>
    <p:sldLayoutId id="2147484262" r:id="rId36"/>
    <p:sldLayoutId id="2147484263" r:id="rId37"/>
    <p:sldLayoutId id="2147484264" r:id="rId38"/>
    <p:sldLayoutId id="2147484265" r:id="rId39"/>
    <p:sldLayoutId id="2147484266" r:id="rId40"/>
    <p:sldLayoutId id="2147484267" r:id="rId41"/>
    <p:sldLayoutId id="2147484268" r:id="rId42"/>
    <p:sldLayoutId id="2147484269" r:id="rId43"/>
    <p:sldLayoutId id="2147484270" r:id="rId44"/>
    <p:sldLayoutId id="2147484271" r:id="rId45"/>
    <p:sldLayoutId id="2147484272" r:id="rId46"/>
    <p:sldLayoutId id="2147484273" r:id="rId47"/>
    <p:sldLayoutId id="2147484274" r:id="rId48"/>
    <p:sldLayoutId id="2147484275" r:id="rId49"/>
    <p:sldLayoutId id="2147484276" r:id="rId50"/>
    <p:sldLayoutId id="2147484277" r:id="rId51"/>
    <p:sldLayoutId id="2147484278" r:id="rId52"/>
    <p:sldLayoutId id="2147484279" r:id="rId53"/>
    <p:sldLayoutId id="2147484280" r:id="rId54"/>
    <p:sldLayoutId id="2147484281" r:id="rId55"/>
    <p:sldLayoutId id="2147484282" r:id="rId56"/>
    <p:sldLayoutId id="2147484283" r:id="rId57"/>
    <p:sldLayoutId id="2147484284" r:id="rId58"/>
    <p:sldLayoutId id="2147484285" r:id="rId59"/>
    <p:sldLayoutId id="2147484286" r:id="rId60"/>
    <p:sldLayoutId id="2147484287" r:id="rId61"/>
    <p:sldLayoutId id="2147484288" r:id="rId62"/>
    <p:sldLayoutId id="2147484289" r:id="rId63"/>
    <p:sldLayoutId id="2147484290" r:id="rId64"/>
    <p:sldLayoutId id="2147484291" r:id="rId65"/>
    <p:sldLayoutId id="2147484292" r:id="rId66"/>
    <p:sldLayoutId id="2147484293" r:id="rId67"/>
    <p:sldLayoutId id="2147484294" r:id="rId68"/>
    <p:sldLayoutId id="2147484295" r:id="rId69"/>
    <p:sldLayoutId id="2147484296" r:id="rId70"/>
    <p:sldLayoutId id="2147484297" r:id="rId71"/>
    <p:sldLayoutId id="2147484298" r:id="rId72"/>
    <p:sldLayoutId id="2147484299" r:id="rId73"/>
    <p:sldLayoutId id="2147484300" r:id="rId74"/>
    <p:sldLayoutId id="2147484301" r:id="rId75"/>
    <p:sldLayoutId id="2147484302" r:id="rId76"/>
    <p:sldLayoutId id="2147484303" r:id="rId77"/>
    <p:sldLayoutId id="2147484304" r:id="rId78"/>
    <p:sldLayoutId id="2147484305" r:id="rId79"/>
    <p:sldLayoutId id="2147484306" r:id="rId80"/>
    <p:sldLayoutId id="2147484307" r:id="rId81"/>
    <p:sldLayoutId id="2147484308" r:id="rId82"/>
    <p:sldLayoutId id="2147484309" r:id="rId83"/>
    <p:sldLayoutId id="2147484310" r:id="rId84"/>
    <p:sldLayoutId id="2147484311" r:id="rId85"/>
    <p:sldLayoutId id="2147484312" r:id="rId86"/>
    <p:sldLayoutId id="2147484313" r:id="rId87"/>
    <p:sldLayoutId id="2147484314" r:id="rId88"/>
    <p:sldLayoutId id="2147484315" r:id="rId89"/>
    <p:sldLayoutId id="2147484316" r:id="rId90"/>
    <p:sldLayoutId id="2147484317" r:id="rId91"/>
    <p:sldLayoutId id="2147484318" r:id="rId92"/>
    <p:sldLayoutId id="2147484323" r:id="rId93"/>
  </p:sldLayoutIdLst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  <p:hf hdr="0" ftr="0" dt="0"/>
  <p:txStyles>
    <p:titleStyle>
      <a:lvl1pPr algn="l" defTabSz="906876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Nanum Gothic" panose="020D0604000000000000" pitchFamily="34" charset="-127"/>
          <a:ea typeface="Nanum Gothic" panose="020D0604000000000000" pitchFamily="34" charset="-127"/>
          <a:cs typeface="+mj-cs"/>
        </a:defRPr>
      </a:lvl1pPr>
    </p:titleStyle>
    <p:bodyStyle>
      <a:lvl1pPr marL="0" marR="0" indent="0" algn="l" defTabSz="906876" rtl="0" eaLnBrk="1" fontAlgn="auto" latinLnBrk="0" hangingPunct="1">
        <a:lnSpc>
          <a:spcPct val="100000"/>
        </a:lnSpc>
        <a:spcBef>
          <a:spcPts val="496"/>
        </a:spcBef>
        <a:spcAft>
          <a:spcPts val="0"/>
        </a:spcAft>
        <a:buClrTx/>
        <a:buSzPct val="100000"/>
        <a:buFontTx/>
        <a:buNone/>
        <a:tabLst/>
        <a:defRPr sz="1000" b="0" kern="1200">
          <a:solidFill>
            <a:schemeClr val="tx1"/>
          </a:solidFill>
          <a:latin typeface="Nanum Gothic" panose="020D0604000000000000" pitchFamily="34" charset="-127"/>
          <a:ea typeface="Nanum Gothic" panose="020D0604000000000000" pitchFamily="34" charset="-127"/>
          <a:cs typeface="+mn-cs"/>
        </a:defRPr>
      </a:lvl1pPr>
      <a:lvl2pPr marL="0" indent="0" algn="l" defTabSz="447247" rtl="0" eaLnBrk="1" latinLnBrk="0" hangingPunct="1">
        <a:lnSpc>
          <a:spcPct val="100000"/>
        </a:lnSpc>
        <a:spcBef>
          <a:spcPts val="496"/>
        </a:spcBef>
        <a:buSzPct val="100000"/>
        <a:buFontTx/>
        <a:buNone/>
        <a:defRPr sz="2800" b="1" kern="1200" baseline="0">
          <a:solidFill>
            <a:schemeClr val="tx1"/>
          </a:solidFill>
          <a:latin typeface="Nanum Gothic" panose="020D0604000000000000" pitchFamily="34" charset="-127"/>
          <a:ea typeface="Nanum Gothic" panose="020D0604000000000000" pitchFamily="34" charset="-127"/>
          <a:cs typeface="Nanum Gothic" panose="020D0604000000000000" pitchFamily="34" charset="-127"/>
        </a:defRPr>
      </a:lvl2pPr>
      <a:lvl3pPr marL="0" indent="0" algn="l" defTabSz="447247" rtl="0" eaLnBrk="1" latinLnBrk="0" hangingPunct="1">
        <a:lnSpc>
          <a:spcPct val="150000"/>
        </a:lnSpc>
        <a:spcBef>
          <a:spcPts val="496"/>
        </a:spcBef>
        <a:buSzPct val="100000"/>
        <a:buFontTx/>
        <a:buNone/>
        <a:defRPr sz="1003" kern="1200" baseline="0">
          <a:solidFill>
            <a:schemeClr val="tx1">
              <a:lumMod val="95000"/>
              <a:lumOff val="5000"/>
            </a:schemeClr>
          </a:solidFill>
          <a:latin typeface="+mn-lt"/>
          <a:ea typeface="+mn-ea"/>
          <a:cs typeface="+mn-cs"/>
        </a:defRPr>
      </a:lvl3pPr>
      <a:lvl4pPr marL="0" indent="0" algn="l" defTabSz="906876" rtl="0" eaLnBrk="1" latinLnBrk="0" hangingPunct="1">
        <a:lnSpc>
          <a:spcPct val="100000"/>
        </a:lnSpc>
        <a:spcBef>
          <a:spcPts val="496"/>
        </a:spcBef>
        <a:buSzPct val="100000"/>
        <a:buFontTx/>
        <a:buNone/>
        <a:defRPr sz="1800" b="1" kern="1200">
          <a:solidFill>
            <a:schemeClr val="tx1"/>
          </a:solidFill>
          <a:latin typeface="Nanum Gothic" panose="020D0604000000000000" pitchFamily="34" charset="-127"/>
          <a:ea typeface="Nanum Gothic" panose="020D0604000000000000" pitchFamily="34" charset="-127"/>
          <a:cs typeface="Nanum Gothic" panose="020D0604000000000000" pitchFamily="34" charset="-127"/>
        </a:defRPr>
      </a:lvl4pPr>
      <a:lvl5pPr marL="0" indent="0" algn="l" defTabSz="906876" rtl="0" eaLnBrk="1" latinLnBrk="0" hangingPunct="1">
        <a:lnSpc>
          <a:spcPct val="100000"/>
        </a:lnSpc>
        <a:spcBef>
          <a:spcPts val="496"/>
        </a:spcBef>
        <a:buSzPct val="100000"/>
        <a:buFontTx/>
        <a:buNone/>
        <a:defRPr sz="1200" b="1" kern="1200" baseline="0">
          <a:solidFill>
            <a:schemeClr val="tx1"/>
          </a:solidFill>
          <a:latin typeface="Nanum Gothic" panose="020D0604000000000000" pitchFamily="34" charset="-127"/>
          <a:ea typeface="Nanum Gothic" panose="020D0604000000000000" pitchFamily="34" charset="-127"/>
          <a:cs typeface="Nanum Gothic" panose="020D0604000000000000" pitchFamily="34" charset="-127"/>
        </a:defRPr>
      </a:lvl5pPr>
      <a:lvl6pPr marL="0" indent="0" algn="l" defTabSz="906876" rtl="0" eaLnBrk="1" latinLnBrk="0" hangingPunct="1">
        <a:lnSpc>
          <a:spcPct val="100000"/>
        </a:lnSpc>
        <a:spcBef>
          <a:spcPts val="496"/>
        </a:spcBef>
        <a:buFontTx/>
        <a:buNone/>
        <a:defRPr sz="900" b="0" kern="1200">
          <a:solidFill>
            <a:schemeClr val="tx1">
              <a:alpha val="70000"/>
            </a:schemeClr>
          </a:solidFill>
          <a:latin typeface="Nanum Gothic" panose="020D0604000000000000" pitchFamily="34" charset="-127"/>
          <a:ea typeface="Nanum Gothic" panose="020D0604000000000000" pitchFamily="34" charset="-127"/>
          <a:cs typeface="+mn-cs"/>
        </a:defRPr>
      </a:lvl6pPr>
      <a:lvl7pPr marL="0" indent="0" algn="l" defTabSz="906876" rtl="0" eaLnBrk="1" latinLnBrk="0" hangingPunct="1">
        <a:lnSpc>
          <a:spcPct val="100000"/>
        </a:lnSpc>
        <a:spcBef>
          <a:spcPts val="496"/>
        </a:spcBef>
        <a:buFontTx/>
        <a:buNone/>
        <a:defRPr sz="800" b="0" kern="1200" baseline="0">
          <a:solidFill>
            <a:schemeClr val="tx1">
              <a:alpha val="50000"/>
            </a:schemeClr>
          </a:solidFill>
          <a:latin typeface="Nanum Gothic" panose="020D0604000000000000" pitchFamily="34" charset="-127"/>
          <a:ea typeface="Nanum Gothic" panose="020D0604000000000000" pitchFamily="34" charset="-127"/>
          <a:cs typeface="+mn-cs"/>
        </a:defRPr>
      </a:lvl7pPr>
      <a:lvl8pPr marL="0" marR="0" indent="0" algn="l" defTabSz="906876" rtl="0" eaLnBrk="1" fontAlgn="auto" latinLnBrk="0" hangingPunct="1">
        <a:lnSpc>
          <a:spcPct val="90000"/>
        </a:lnSpc>
        <a:spcBef>
          <a:spcPts val="496"/>
        </a:spcBef>
        <a:spcAft>
          <a:spcPts val="0"/>
        </a:spcAft>
        <a:buClrTx/>
        <a:buSzTx/>
        <a:buFontTx/>
        <a:buNone/>
        <a:tabLst/>
        <a:defRPr sz="802" b="1" kern="1200">
          <a:solidFill>
            <a:schemeClr val="tx1">
              <a:lumMod val="75000"/>
              <a:lumOff val="25000"/>
            </a:schemeClr>
          </a:solidFill>
          <a:latin typeface="Nanum Gothic" panose="020D0604000000000000" pitchFamily="34" charset="-127"/>
          <a:ea typeface="Nanum Gothic" panose="020D0604000000000000" pitchFamily="34" charset="-127"/>
          <a:cs typeface="+mn-cs"/>
        </a:defRPr>
      </a:lvl8pPr>
      <a:lvl9pPr marL="179058" indent="0" algn="l" defTabSz="906876" rtl="0" eaLnBrk="1" latinLnBrk="0" hangingPunct="1">
        <a:lnSpc>
          <a:spcPct val="90000"/>
        </a:lnSpc>
        <a:spcBef>
          <a:spcPts val="496"/>
        </a:spcBef>
        <a:buFont typeface="Arial" panose="020B0604020202020204" pitchFamily="34" charset="0"/>
        <a:buNone/>
        <a:defRPr sz="178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06876" rtl="0" eaLnBrk="1" latinLnBrk="0" hangingPunct="1">
        <a:defRPr sz="1785" kern="1200">
          <a:solidFill>
            <a:schemeClr val="tx1"/>
          </a:solidFill>
          <a:latin typeface="+mn-lt"/>
          <a:ea typeface="+mn-ea"/>
          <a:cs typeface="+mn-cs"/>
        </a:defRPr>
      </a:lvl1pPr>
      <a:lvl2pPr marL="453438" algn="l" defTabSz="906876" rtl="0" eaLnBrk="1" latinLnBrk="0" hangingPunct="1">
        <a:defRPr sz="1785" kern="1200">
          <a:solidFill>
            <a:schemeClr val="tx1"/>
          </a:solidFill>
          <a:latin typeface="+mn-lt"/>
          <a:ea typeface="+mn-ea"/>
          <a:cs typeface="+mn-cs"/>
        </a:defRPr>
      </a:lvl2pPr>
      <a:lvl3pPr marL="906876" algn="l" defTabSz="906876" rtl="0" eaLnBrk="1" latinLnBrk="0" hangingPunct="1">
        <a:defRPr sz="1785" kern="1200">
          <a:solidFill>
            <a:schemeClr val="tx1"/>
          </a:solidFill>
          <a:latin typeface="+mn-lt"/>
          <a:ea typeface="+mn-ea"/>
          <a:cs typeface="+mn-cs"/>
        </a:defRPr>
      </a:lvl3pPr>
      <a:lvl4pPr marL="1360314" algn="l" defTabSz="906876" rtl="0" eaLnBrk="1" latinLnBrk="0" hangingPunct="1">
        <a:defRPr sz="1785" kern="1200">
          <a:solidFill>
            <a:schemeClr val="tx1"/>
          </a:solidFill>
          <a:latin typeface="+mn-lt"/>
          <a:ea typeface="+mn-ea"/>
          <a:cs typeface="+mn-cs"/>
        </a:defRPr>
      </a:lvl4pPr>
      <a:lvl5pPr marL="1813753" algn="l" defTabSz="906876" rtl="0" eaLnBrk="1" latinLnBrk="0" hangingPunct="1">
        <a:defRPr sz="1785" kern="1200">
          <a:solidFill>
            <a:schemeClr val="tx1"/>
          </a:solidFill>
          <a:latin typeface="+mn-lt"/>
          <a:ea typeface="+mn-ea"/>
          <a:cs typeface="+mn-cs"/>
        </a:defRPr>
      </a:lvl5pPr>
      <a:lvl6pPr marL="2267190" algn="l" defTabSz="906876" rtl="0" eaLnBrk="1" latinLnBrk="0" hangingPunct="1">
        <a:defRPr sz="1785" kern="1200">
          <a:solidFill>
            <a:schemeClr val="tx1"/>
          </a:solidFill>
          <a:latin typeface="+mn-lt"/>
          <a:ea typeface="+mn-ea"/>
          <a:cs typeface="+mn-cs"/>
        </a:defRPr>
      </a:lvl6pPr>
      <a:lvl7pPr marL="2720629" algn="l" defTabSz="906876" rtl="0" eaLnBrk="1" latinLnBrk="0" hangingPunct="1">
        <a:defRPr sz="1785" kern="1200">
          <a:solidFill>
            <a:schemeClr val="tx1"/>
          </a:solidFill>
          <a:latin typeface="+mn-lt"/>
          <a:ea typeface="+mn-ea"/>
          <a:cs typeface="+mn-cs"/>
        </a:defRPr>
      </a:lvl7pPr>
      <a:lvl8pPr marL="3174067" algn="l" defTabSz="906876" rtl="0" eaLnBrk="1" latinLnBrk="0" hangingPunct="1">
        <a:defRPr sz="1785" kern="1200">
          <a:solidFill>
            <a:schemeClr val="tx1"/>
          </a:solidFill>
          <a:latin typeface="+mn-lt"/>
          <a:ea typeface="+mn-ea"/>
          <a:cs typeface="+mn-cs"/>
        </a:defRPr>
      </a:lvl8pPr>
      <a:lvl9pPr marL="3627505" algn="l" defTabSz="906876" rtl="0" eaLnBrk="1" latinLnBrk="0" hangingPunct="1">
        <a:defRPr sz="178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469">
          <p15:clr>
            <a:srgbClr val="F26B43"/>
          </p15:clr>
        </p15:guide>
        <p15:guide id="2" pos="192">
          <p15:clr>
            <a:srgbClr val="F26B43"/>
          </p15:clr>
        </p15:guide>
        <p15:guide id="3" pos="665">
          <p15:clr>
            <a:srgbClr val="F26B43"/>
          </p15:clr>
        </p15:guide>
        <p15:guide id="4" pos="1118">
          <p15:clr>
            <a:srgbClr val="F26B43"/>
          </p15:clr>
        </p15:guide>
        <p15:guide id="5" pos="1560">
          <p15:clr>
            <a:srgbClr val="F26B43"/>
          </p15:clr>
        </p15:guide>
        <p15:guide id="6" pos="2026">
          <p15:clr>
            <a:srgbClr val="F26B43"/>
          </p15:clr>
        </p15:guide>
        <p15:guide id="7" pos="2479">
          <p15:clr>
            <a:srgbClr val="F26B43"/>
          </p15:clr>
        </p15:guide>
        <p15:guide id="8" pos="2933">
          <p15:clr>
            <a:srgbClr val="F26B43"/>
          </p15:clr>
        </p15:guide>
        <p15:guide id="9" pos="3386">
          <p15:clr>
            <a:srgbClr val="F26B43"/>
          </p15:clr>
        </p15:guide>
        <p15:guide id="10" pos="3840">
          <p15:clr>
            <a:srgbClr val="F26B43"/>
          </p15:clr>
        </p15:guide>
        <p15:guide id="11" pos="4294">
          <p15:clr>
            <a:srgbClr val="F26B43"/>
          </p15:clr>
        </p15:guide>
        <p15:guide id="12" pos="4747">
          <p15:clr>
            <a:srgbClr val="F26B43"/>
          </p15:clr>
        </p15:guide>
        <p15:guide id="13" pos="5201">
          <p15:clr>
            <a:srgbClr val="F26B43"/>
          </p15:clr>
        </p15:guide>
        <p15:guide id="14" pos="5654">
          <p15:clr>
            <a:srgbClr val="F26B43"/>
          </p15:clr>
        </p15:guide>
        <p15:guide id="15" pos="6108">
          <p15:clr>
            <a:srgbClr val="F26B43"/>
          </p15:clr>
        </p15:guide>
        <p15:guide id="16" pos="6562">
          <p15:clr>
            <a:srgbClr val="F26B43"/>
          </p15:clr>
        </p15:guide>
        <p15:guide id="17" pos="7015">
          <p15:clr>
            <a:srgbClr val="F26B43"/>
          </p15:clr>
        </p15:guide>
        <p15:guide id="18">
          <p15:clr>
            <a:srgbClr val="F26B43"/>
          </p15:clr>
        </p15:guide>
        <p15:guide id="19" orient="horz">
          <p15:clr>
            <a:srgbClr val="F26B43"/>
          </p15:clr>
        </p15:guide>
        <p15:guide id="20" pos="7680">
          <p15:clr>
            <a:srgbClr val="F26B43"/>
          </p15:clr>
        </p15:guide>
        <p15:guide id="21" orient="horz" pos="227">
          <p15:clr>
            <a:srgbClr val="F26B43"/>
          </p15:clr>
        </p15:guide>
        <p15:guide id="22" orient="horz" pos="455">
          <p15:clr>
            <a:srgbClr val="F26B43"/>
          </p15:clr>
        </p15:guide>
        <p15:guide id="23" orient="horz" pos="682">
          <p15:clr>
            <a:srgbClr val="F26B43"/>
          </p15:clr>
        </p15:guide>
        <p15:guide id="24" orient="horz" pos="909">
          <p15:clr>
            <a:srgbClr val="F26B43"/>
          </p15:clr>
        </p15:guide>
        <p15:guide id="25" orient="horz" pos="1137">
          <p15:clr>
            <a:srgbClr val="F26B43"/>
          </p15:clr>
        </p15:guide>
        <p15:guide id="26" orient="horz" pos="1364">
          <p15:clr>
            <a:srgbClr val="F26B43"/>
          </p15:clr>
        </p15:guide>
        <p15:guide id="27" orient="horz" pos="1592">
          <p15:clr>
            <a:srgbClr val="F26B43"/>
          </p15:clr>
        </p15:guide>
        <p15:guide id="28" orient="horz" pos="1824">
          <p15:clr>
            <a:srgbClr val="F26B43"/>
          </p15:clr>
        </p15:guide>
        <p15:guide id="29" orient="horz" pos="2046">
          <p15:clr>
            <a:srgbClr val="F26B43"/>
          </p15:clr>
        </p15:guide>
        <p15:guide id="30" orient="horz" pos="2274">
          <p15:clr>
            <a:srgbClr val="F26B43"/>
          </p15:clr>
        </p15:guide>
        <p15:guide id="31" orient="horz" pos="2501">
          <p15:clr>
            <a:srgbClr val="F26B43"/>
          </p15:clr>
        </p15:guide>
        <p15:guide id="32" orient="horz" pos="2728">
          <p15:clr>
            <a:srgbClr val="F26B43"/>
          </p15:clr>
        </p15:guide>
        <p15:guide id="33" orient="horz" pos="2956">
          <p15:clr>
            <a:srgbClr val="F26B43"/>
          </p15:clr>
        </p15:guide>
        <p15:guide id="34" orient="horz" pos="3183">
          <p15:clr>
            <a:srgbClr val="F26B43"/>
          </p15:clr>
        </p15:guide>
        <p15:guide id="35" orient="horz" pos="3411">
          <p15:clr>
            <a:srgbClr val="F26B43"/>
          </p15:clr>
        </p15:guide>
        <p15:guide id="36" orient="horz" pos="3638">
          <p15:clr>
            <a:srgbClr val="F26B43"/>
          </p15:clr>
        </p15:guide>
        <p15:guide id="37" orient="horz" pos="3865">
          <p15:clr>
            <a:srgbClr val="F26B43"/>
          </p15:clr>
        </p15:guide>
        <p15:guide id="38" orient="horz" pos="4093">
          <p15:clr>
            <a:srgbClr val="F26B43"/>
          </p15:clr>
        </p15:guide>
        <p15:guide id="39" orient="horz" pos="113">
          <p15:clr>
            <a:srgbClr val="F26B43"/>
          </p15:clr>
        </p15:guide>
        <p15:guide id="40" orient="horz" pos="341">
          <p15:clr>
            <a:srgbClr val="F26B43"/>
          </p15:clr>
        </p15:guide>
        <p15:guide id="41" orient="horz" pos="568">
          <p15:clr>
            <a:srgbClr val="F26B43"/>
          </p15:clr>
        </p15:guide>
        <p15:guide id="42" orient="horz" pos="796">
          <p15:clr>
            <a:srgbClr val="F26B43"/>
          </p15:clr>
        </p15:guide>
        <p15:guide id="43" orient="horz" pos="1023">
          <p15:clr>
            <a:srgbClr val="F26B43"/>
          </p15:clr>
        </p15:guide>
        <p15:guide id="44" orient="horz" pos="1250">
          <p15:clr>
            <a:srgbClr val="F26B43"/>
          </p15:clr>
        </p15:guide>
        <p15:guide id="45" orient="horz" pos="1478">
          <p15:clr>
            <a:srgbClr val="F26B43"/>
          </p15:clr>
        </p15:guide>
        <p15:guide id="46" orient="horz" pos="1705">
          <p15:clr>
            <a:srgbClr val="F26B43"/>
          </p15:clr>
        </p15:guide>
        <p15:guide id="47" orient="horz" pos="1933">
          <p15:clr>
            <a:srgbClr val="F26B43"/>
          </p15:clr>
        </p15:guide>
        <p15:guide id="48" orient="horz" pos="2160">
          <p15:clr>
            <a:srgbClr val="F26B43"/>
          </p15:clr>
        </p15:guide>
        <p15:guide id="49" orient="horz" pos="2376">
          <p15:clr>
            <a:srgbClr val="F26B43"/>
          </p15:clr>
        </p15:guide>
        <p15:guide id="50" orient="horz" pos="2615">
          <p15:clr>
            <a:srgbClr val="F26B43"/>
          </p15:clr>
        </p15:guide>
        <p15:guide id="51" orient="horz" pos="2842">
          <p15:clr>
            <a:srgbClr val="F26B43"/>
          </p15:clr>
        </p15:guide>
        <p15:guide id="52" orient="horz" pos="3070">
          <p15:clr>
            <a:srgbClr val="F26B43"/>
          </p15:clr>
        </p15:guide>
        <p15:guide id="53" orient="horz" pos="3297">
          <p15:clr>
            <a:srgbClr val="F26B43"/>
          </p15:clr>
        </p15:guide>
        <p15:guide id="54" orient="horz" pos="3524">
          <p15:clr>
            <a:srgbClr val="F26B43"/>
          </p15:clr>
        </p15:guide>
        <p15:guide id="55" orient="horz" pos="3752">
          <p15:clr>
            <a:srgbClr val="F26B43"/>
          </p15:clr>
        </p15:guide>
        <p15:guide id="56" orient="horz" pos="3979">
          <p15:clr>
            <a:srgbClr val="F26B43"/>
          </p15:clr>
        </p15:guide>
        <p15:guide id="57" orient="horz" pos="4200">
          <p15:clr>
            <a:srgbClr val="F26B43"/>
          </p15:clr>
        </p15:guide>
        <p15:guide id="58" orient="horz" pos="432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2.xml"/><Relationship Id="rId4" Type="http://schemas.openxmlformats.org/officeDocument/2006/relationships/hyperlink" Target="http://kagglebreak.com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hyperlink" Target="https://impala.apache.org/" TargetMode="Externa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hyperlink" Target="https://d2.naver.com/helloworld/9099561" TargetMode="Externa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loudera.com/documentation/enterprise/5-15-x/topics/kudu_limitations.html#kudu_limitations" TargetMode="Externa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33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59A1674E-6C35-B740-9BF7-490FEF5E0B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2576" y="512995"/>
            <a:ext cx="2882900" cy="4876800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5F3BF69-B5D1-BF40-AD9A-27E4F36F4E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60BB0E4-B35A-3C42-87BF-4696B0F4253E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endParaRPr kumimoji="1" lang="ko-KR" altLang="en-US" b="1" dirty="0">
              <a:solidFill>
                <a:schemeClr val="bg1">
                  <a:alpha val="80000"/>
                </a:schemeClr>
              </a:solidFill>
            </a:endParaRP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16FDAF9D-5DFE-9945-A427-568F62CDA87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4531329" y="5052728"/>
            <a:ext cx="6472684" cy="486519"/>
          </a:xfrm>
        </p:spPr>
        <p:txBody>
          <a:bodyPr/>
          <a:lstStyle/>
          <a:p>
            <a:r>
              <a:rPr kumimoji="1" lang="ko-KR" altLang="en-US" b="1" dirty="0" smtClean="0">
                <a:solidFill>
                  <a:schemeClr val="bg1"/>
                </a:solidFill>
              </a:rPr>
              <a:t>발표자 </a:t>
            </a:r>
            <a:r>
              <a:rPr kumimoji="1" lang="en-US" altLang="ko-KR" b="1" dirty="0" smtClean="0">
                <a:solidFill>
                  <a:schemeClr val="bg1"/>
                </a:solidFill>
              </a:rPr>
              <a:t>: </a:t>
            </a:r>
            <a:r>
              <a:rPr kumimoji="1" lang="ko-KR" altLang="en-US" b="1" dirty="0" smtClean="0">
                <a:solidFill>
                  <a:schemeClr val="bg1"/>
                </a:solidFill>
              </a:rPr>
              <a:t>지용기</a:t>
            </a:r>
            <a:endParaRPr kumimoji="1" lang="ko-KR" altLang="en-US" b="1" dirty="0">
              <a:solidFill>
                <a:schemeClr val="bg1"/>
              </a:solidFill>
            </a:endParaRPr>
          </a:p>
        </p:txBody>
      </p:sp>
      <p:sp>
        <p:nvSpPr>
          <p:cNvPr id="7" name="제목 6">
            <a:extLst>
              <a:ext uri="{FF2B5EF4-FFF2-40B4-BE49-F238E27FC236}">
                <a16:creationId xmlns:a16="http://schemas.microsoft.com/office/drawing/2014/main" id="{C5E9037E-D87A-7C40-A0C4-110DC5643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1329" y="4006907"/>
            <a:ext cx="5739192" cy="99031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sz="4000" b="0" spc="600" dirty="0" err="1">
                <a:solidFill>
                  <a:schemeClr val="bg1"/>
                </a:solidFill>
              </a:rPr>
              <a:t>하둡과</a:t>
            </a:r>
            <a:r>
              <a:rPr lang="ko-KR" altLang="en-US" sz="4000" b="0" spc="600" dirty="0">
                <a:solidFill>
                  <a:schemeClr val="bg1"/>
                </a:solidFill>
              </a:rPr>
              <a:t> </a:t>
            </a:r>
            <a:r>
              <a:rPr lang="en-US" altLang="ko-KR" sz="4000" b="0" spc="600" dirty="0">
                <a:solidFill>
                  <a:schemeClr val="bg1"/>
                </a:solidFill>
              </a:rPr>
              <a:t>Kudu</a:t>
            </a:r>
            <a:r>
              <a:rPr lang="ko-KR" altLang="en-US" sz="4000" b="0" spc="600" dirty="0">
                <a:solidFill>
                  <a:schemeClr val="bg1"/>
                </a:solidFill>
              </a:rPr>
              <a:t>를 활용한 </a:t>
            </a:r>
            <a:r>
              <a:rPr lang="en-US" altLang="ko-KR" sz="4000" b="0" spc="600" dirty="0">
                <a:solidFill>
                  <a:schemeClr val="bg1"/>
                </a:solidFill>
              </a:rPr>
              <a:t>Data Lake </a:t>
            </a:r>
            <a:r>
              <a:rPr lang="ko-KR" altLang="en-US" sz="4000" b="0" spc="600" dirty="0">
                <a:solidFill>
                  <a:schemeClr val="bg1"/>
                </a:solidFill>
              </a:rPr>
              <a:t>활용 사례</a:t>
            </a:r>
            <a:endParaRPr kumimoji="1" lang="ko-KR" altLang="en-US" sz="4000" b="0" dirty="0"/>
          </a:p>
        </p:txBody>
      </p:sp>
    </p:spTree>
    <p:extLst>
      <p:ext uri="{BB962C8B-B14F-4D97-AF65-F5344CB8AC3E}">
        <p14:creationId xmlns:p14="http://schemas.microsoft.com/office/powerpoint/2010/main" val="346373114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2000">
        <p15:prstTrans prst="pageCurlDouble"/>
      </p:transition>
    </mc:Choice>
    <mc:Fallback xmlns="">
      <p:transition spd="slow" advClick="0" advTm="2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39"/>
          </p:nvPr>
        </p:nvSpPr>
        <p:spPr>
          <a:xfrm>
            <a:off x="958145" y="1439458"/>
            <a:ext cx="5357004" cy="1640172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dirty="0"/>
              <a:t>일정 시간 동안의 데이터는 </a:t>
            </a:r>
            <a:r>
              <a:rPr lang="en-US" altLang="ko-KR" sz="1400" dirty="0"/>
              <a:t>Kudu </a:t>
            </a:r>
            <a:r>
              <a:rPr lang="ko-KR" altLang="en-US" sz="1400" dirty="0"/>
              <a:t>테이블로 저장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dirty="0"/>
              <a:t>기간이 지난 데이터는 </a:t>
            </a:r>
            <a:r>
              <a:rPr lang="en-US" altLang="ko-KR" sz="1400" dirty="0"/>
              <a:t>HDFS</a:t>
            </a:r>
            <a:r>
              <a:rPr lang="ko-KR" altLang="en-US" sz="1400" dirty="0"/>
              <a:t>로 이관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/>
              <a:t>Kudu</a:t>
            </a:r>
            <a:r>
              <a:rPr lang="ko-KR" altLang="en-US" sz="1400" dirty="0"/>
              <a:t>와 </a:t>
            </a:r>
            <a:r>
              <a:rPr lang="en-US" altLang="ko-KR" sz="1400" dirty="0"/>
              <a:t>HDFS</a:t>
            </a:r>
            <a:r>
              <a:rPr lang="ko-KR" altLang="en-US" sz="1400" dirty="0"/>
              <a:t>를 동시에 조회할 수 있도록 </a:t>
            </a:r>
            <a:r>
              <a:rPr lang="en-US" altLang="ko-KR" sz="1400" dirty="0"/>
              <a:t>View </a:t>
            </a:r>
            <a:r>
              <a:rPr lang="ko-KR" altLang="en-US" sz="1400" dirty="0"/>
              <a:t>테이블을 제공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dirty="0"/>
              <a:t>데이터의 이동은 </a:t>
            </a:r>
            <a:r>
              <a:rPr lang="en-US" altLang="ko-KR" sz="1400" dirty="0"/>
              <a:t>ALTER VIEW</a:t>
            </a:r>
            <a:r>
              <a:rPr lang="ko-KR" altLang="en-US" sz="1400" dirty="0"/>
              <a:t>문을 사용하여 경계를 이동시킴</a:t>
            </a:r>
          </a:p>
          <a:p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47"/>
          </p:nvPr>
        </p:nvSpPr>
        <p:spPr>
          <a:xfrm>
            <a:off x="6572039" y="1439458"/>
            <a:ext cx="4814830" cy="866038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/>
              <a:t>Impala</a:t>
            </a:r>
            <a:r>
              <a:rPr lang="ko-KR" altLang="en-US" sz="1400" dirty="0"/>
              <a:t>는 </a:t>
            </a:r>
            <a:r>
              <a:rPr lang="en-US" altLang="ko-KR" sz="1400" dirty="0"/>
              <a:t>S3  </a:t>
            </a:r>
            <a:r>
              <a:rPr lang="ko-KR" altLang="en-US" sz="1400" dirty="0"/>
              <a:t>및 </a:t>
            </a:r>
            <a:r>
              <a:rPr lang="en-US" altLang="ko-KR" sz="1400" dirty="0"/>
              <a:t>ADLS </a:t>
            </a:r>
            <a:r>
              <a:rPr lang="ko-KR" altLang="en-US" sz="1400" dirty="0"/>
              <a:t>와 같은 </a:t>
            </a:r>
            <a:r>
              <a:rPr lang="ko-KR" altLang="en-US" sz="1400" dirty="0" err="1"/>
              <a:t>클라우드</a:t>
            </a:r>
            <a:r>
              <a:rPr lang="ko-KR" altLang="en-US" sz="1400" dirty="0"/>
              <a:t> 저장소 </a:t>
            </a:r>
            <a:r>
              <a:rPr lang="ko-KR" altLang="en-US" sz="1400" dirty="0" smtClean="0"/>
              <a:t>옵션 </a:t>
            </a:r>
            <a:r>
              <a:rPr lang="ko-KR" altLang="en-US" sz="1400" dirty="0"/>
              <a:t>지원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dirty="0"/>
              <a:t>가끔씩만 조회되는 “</a:t>
            </a:r>
            <a:r>
              <a:rPr lang="en-US" altLang="ko-KR" sz="1400" dirty="0"/>
              <a:t>cold” data</a:t>
            </a:r>
            <a:r>
              <a:rPr lang="ko-KR" altLang="en-US" sz="1400" dirty="0"/>
              <a:t>는 </a:t>
            </a:r>
            <a:r>
              <a:rPr lang="en-US" altLang="ko-KR" sz="1400" dirty="0"/>
              <a:t>S3</a:t>
            </a:r>
            <a:r>
              <a:rPr lang="ko-KR" altLang="en-US" sz="1400" dirty="0"/>
              <a:t>에 저장 관리 가능</a:t>
            </a:r>
          </a:p>
          <a:p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텍스트 개체 틀 4">
            <a:extLst>
              <a:ext uri="{FF2B5EF4-FFF2-40B4-BE49-F238E27FC236}">
                <a16:creationId xmlns:a16="http://schemas.microsoft.com/office/drawing/2014/main" id="{CED1C07E-09F6-2843-89B8-BF732F6BAD0F}"/>
              </a:ext>
            </a:extLst>
          </p:cNvPr>
          <p:cNvSpPr txBox="1">
            <a:spLocks/>
          </p:cNvSpPr>
          <p:nvPr/>
        </p:nvSpPr>
        <p:spPr>
          <a:xfrm>
            <a:off x="958145" y="711524"/>
            <a:ext cx="5613894" cy="77441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marR="0" indent="0" algn="l" defTabSz="906876" rtl="0" eaLnBrk="1" fontAlgn="auto" latinLnBrk="0" hangingPunct="1">
              <a:lnSpc>
                <a:spcPct val="100000"/>
              </a:lnSpc>
              <a:spcBef>
                <a:spcPts val="496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 sz="1000" b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1pPr>
            <a:lvl2pPr marL="0" indent="0" algn="l" defTabSz="447247" rtl="0" eaLnBrk="1" latinLnBrk="0" hangingPunct="1">
              <a:lnSpc>
                <a:spcPct val="100000"/>
              </a:lnSpc>
              <a:spcBef>
                <a:spcPts val="496"/>
              </a:spcBef>
              <a:buSzPct val="100000"/>
              <a:buFontTx/>
              <a:buNone/>
              <a:defRPr sz="2800" b="1" kern="1200" baseline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Nanum Gothic" panose="020D0604000000000000" pitchFamily="34" charset="-127"/>
              </a:defRPr>
            </a:lvl2pPr>
            <a:lvl3pPr marL="0" indent="0" algn="l" defTabSz="447247" rtl="0" eaLnBrk="1" latinLnBrk="0" hangingPunct="1">
              <a:lnSpc>
                <a:spcPct val="150000"/>
              </a:lnSpc>
              <a:spcBef>
                <a:spcPts val="496"/>
              </a:spcBef>
              <a:buSzPct val="100000"/>
              <a:buFontTx/>
              <a:buNone/>
              <a:defRPr sz="1003" kern="1200" baseline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l" defTabSz="906876" rtl="0" eaLnBrk="1" latinLnBrk="0" hangingPunct="1">
              <a:lnSpc>
                <a:spcPct val="100000"/>
              </a:lnSpc>
              <a:spcBef>
                <a:spcPts val="496"/>
              </a:spcBef>
              <a:buSzPct val="100000"/>
              <a:buFontTx/>
              <a:buNone/>
              <a:defRPr sz="1800" b="1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Nanum Gothic" panose="020D0604000000000000" pitchFamily="34" charset="-127"/>
              </a:defRPr>
            </a:lvl4pPr>
            <a:lvl5pPr marL="0" indent="0" algn="l" defTabSz="906876" rtl="0" eaLnBrk="1" latinLnBrk="0" hangingPunct="1">
              <a:lnSpc>
                <a:spcPct val="100000"/>
              </a:lnSpc>
              <a:spcBef>
                <a:spcPts val="496"/>
              </a:spcBef>
              <a:buSzPct val="100000"/>
              <a:buFontTx/>
              <a:buNone/>
              <a:defRPr sz="1200" b="1" kern="1200" baseline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Nanum Gothic" panose="020D0604000000000000" pitchFamily="34" charset="-127"/>
              </a:defRPr>
            </a:lvl5pPr>
            <a:lvl6pPr marL="0" indent="0" algn="l" defTabSz="906876" rtl="0" eaLnBrk="1" latinLnBrk="0" hangingPunct="1">
              <a:lnSpc>
                <a:spcPct val="100000"/>
              </a:lnSpc>
              <a:spcBef>
                <a:spcPts val="496"/>
              </a:spcBef>
              <a:buFontTx/>
              <a:buNone/>
              <a:defRPr sz="900" b="0" kern="1200">
                <a:solidFill>
                  <a:schemeClr val="tx1">
                    <a:alpha val="70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6pPr>
            <a:lvl7pPr marL="0" indent="0" algn="l" defTabSz="906876" rtl="0" eaLnBrk="1" latinLnBrk="0" hangingPunct="1">
              <a:lnSpc>
                <a:spcPct val="100000"/>
              </a:lnSpc>
              <a:spcBef>
                <a:spcPts val="496"/>
              </a:spcBef>
              <a:buFontTx/>
              <a:buNone/>
              <a:defRPr sz="800" b="0" kern="1200" baseline="0">
                <a:solidFill>
                  <a:schemeClr val="tx1">
                    <a:alpha val="50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7pPr>
            <a:lvl8pPr marL="0" marR="0" indent="0" algn="l" defTabSz="906876" rtl="0" eaLnBrk="1" fontAlgn="auto" latinLnBrk="0" hangingPunct="1">
              <a:lnSpc>
                <a:spcPct val="90000"/>
              </a:lnSpc>
              <a:spcBef>
                <a:spcPts val="496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2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8pPr>
            <a:lvl9pPr marL="179058" indent="0" algn="l" defTabSz="906876" rtl="0" eaLnBrk="1" latinLnBrk="0" hangingPunct="1">
              <a:lnSpc>
                <a:spcPct val="90000"/>
              </a:lnSpc>
              <a:spcBef>
                <a:spcPts val="496"/>
              </a:spcBef>
              <a:buFont typeface="Arial" panose="020B0604020202020204" pitchFamily="34" charset="0"/>
              <a:buNone/>
              <a:defRPr sz="17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4000" dirty="0"/>
              <a:t>슬라이딩 윈도우 패턴</a:t>
            </a:r>
          </a:p>
        </p:txBody>
      </p:sp>
      <p:pic>
        <p:nvPicPr>
          <p:cNvPr id="9" name="Picture 2" descr="ë¶ì¬ ë£ì ì´ë¯¸ì§ 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626" y="3676650"/>
            <a:ext cx="6084916" cy="3179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ë¶ì¬ ë£ì ì´ë¯¸ì§ 0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5549" y="3676651"/>
            <a:ext cx="5807825" cy="3179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7059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>
        <p:push/>
      </p:transition>
    </mc:Choice>
    <mc:Fallback xmlns="">
      <p:transition spd="slow" advClick="0" advTm="2000">
        <p:push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39"/>
          </p:nvPr>
        </p:nvSpPr>
        <p:spPr>
          <a:xfrm>
            <a:off x="958145" y="1439458"/>
            <a:ext cx="5357004" cy="1640172"/>
          </a:xfrm>
        </p:spPr>
        <p:txBody>
          <a:bodyPr/>
          <a:lstStyle/>
          <a:p>
            <a:r>
              <a:rPr lang="ko-KR" altLang="en-US" sz="1400" dirty="0"/>
              <a:t>첫번째 단계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dirty="0"/>
              <a:t>데이터가 </a:t>
            </a:r>
            <a:r>
              <a:rPr lang="en-US" altLang="ko-KR" sz="1400" dirty="0"/>
              <a:t>Kudu</a:t>
            </a:r>
            <a:r>
              <a:rPr lang="ko-KR" altLang="en-US" sz="1400" dirty="0"/>
              <a:t>에서 </a:t>
            </a:r>
            <a:r>
              <a:rPr lang="en-US" altLang="ko-KR" sz="1400" dirty="0"/>
              <a:t>HDFS</a:t>
            </a:r>
            <a:r>
              <a:rPr lang="ko-KR" altLang="en-US" sz="1400" dirty="0"/>
              <a:t>로 복사</a:t>
            </a:r>
            <a:r>
              <a:rPr lang="en-US" altLang="ko-KR" sz="1400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dirty="0"/>
              <a:t>중복 데이터는 </a:t>
            </a:r>
            <a:r>
              <a:rPr lang="en-US" altLang="ko-KR" sz="1400" dirty="0"/>
              <a:t>View Table</a:t>
            </a:r>
            <a:r>
              <a:rPr lang="ko-KR" altLang="en-US" sz="1400" dirty="0"/>
              <a:t>에서 중복을 방지함</a:t>
            </a:r>
            <a:r>
              <a:rPr lang="en-US" altLang="ko-KR" sz="1400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dirty="0"/>
              <a:t>데이터 유효성 검사 수행 필요</a:t>
            </a:r>
            <a:r>
              <a:rPr lang="en-US" altLang="ko-KR" sz="1400" dirty="0"/>
              <a:t>.</a:t>
            </a:r>
          </a:p>
          <a:p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47"/>
          </p:nvPr>
        </p:nvSpPr>
        <p:spPr>
          <a:xfrm>
            <a:off x="6572039" y="1439457"/>
            <a:ext cx="4814830" cy="1450391"/>
          </a:xfrm>
        </p:spPr>
        <p:txBody>
          <a:bodyPr/>
          <a:lstStyle/>
          <a:p>
            <a:r>
              <a:rPr lang="ko-KR" altLang="en-US" sz="1400" dirty="0"/>
              <a:t>두번째 단계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/>
              <a:t>View Table </a:t>
            </a:r>
            <a:r>
              <a:rPr lang="ko-KR" altLang="en-US" sz="1400" dirty="0"/>
              <a:t>을 수정하여 경계를 앞으로 이동시킴</a:t>
            </a:r>
            <a:r>
              <a:rPr lang="en-US" altLang="ko-KR" sz="1400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/>
              <a:t>Kudu</a:t>
            </a:r>
            <a:r>
              <a:rPr lang="ko-KR" altLang="en-US" sz="1400" dirty="0"/>
              <a:t>의 </a:t>
            </a:r>
            <a:r>
              <a:rPr lang="en-US" altLang="ko-KR" sz="1400" dirty="0"/>
              <a:t>Old Partition</a:t>
            </a:r>
            <a:r>
              <a:rPr lang="ko-KR" altLang="en-US" sz="1400" dirty="0"/>
              <a:t>을 삭제</a:t>
            </a:r>
          </a:p>
          <a:p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텍스트 개체 틀 4">
            <a:extLst>
              <a:ext uri="{FF2B5EF4-FFF2-40B4-BE49-F238E27FC236}">
                <a16:creationId xmlns:a16="http://schemas.microsoft.com/office/drawing/2014/main" id="{CED1C07E-09F6-2843-89B8-BF732F6BAD0F}"/>
              </a:ext>
            </a:extLst>
          </p:cNvPr>
          <p:cNvSpPr txBox="1">
            <a:spLocks/>
          </p:cNvSpPr>
          <p:nvPr/>
        </p:nvSpPr>
        <p:spPr>
          <a:xfrm>
            <a:off x="958144" y="711524"/>
            <a:ext cx="9307289" cy="77441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marR="0" indent="0" algn="l" defTabSz="906876" rtl="0" eaLnBrk="1" fontAlgn="auto" latinLnBrk="0" hangingPunct="1">
              <a:lnSpc>
                <a:spcPct val="100000"/>
              </a:lnSpc>
              <a:spcBef>
                <a:spcPts val="496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 sz="1000" b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1pPr>
            <a:lvl2pPr marL="0" indent="0" algn="l" defTabSz="447247" rtl="0" eaLnBrk="1" latinLnBrk="0" hangingPunct="1">
              <a:lnSpc>
                <a:spcPct val="100000"/>
              </a:lnSpc>
              <a:spcBef>
                <a:spcPts val="496"/>
              </a:spcBef>
              <a:buSzPct val="100000"/>
              <a:buFontTx/>
              <a:buNone/>
              <a:defRPr sz="2800" b="1" kern="1200" baseline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Nanum Gothic" panose="020D0604000000000000" pitchFamily="34" charset="-127"/>
              </a:defRPr>
            </a:lvl2pPr>
            <a:lvl3pPr marL="0" indent="0" algn="l" defTabSz="447247" rtl="0" eaLnBrk="1" latinLnBrk="0" hangingPunct="1">
              <a:lnSpc>
                <a:spcPct val="150000"/>
              </a:lnSpc>
              <a:spcBef>
                <a:spcPts val="496"/>
              </a:spcBef>
              <a:buSzPct val="100000"/>
              <a:buFontTx/>
              <a:buNone/>
              <a:defRPr sz="1003" kern="1200" baseline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l" defTabSz="906876" rtl="0" eaLnBrk="1" latinLnBrk="0" hangingPunct="1">
              <a:lnSpc>
                <a:spcPct val="100000"/>
              </a:lnSpc>
              <a:spcBef>
                <a:spcPts val="496"/>
              </a:spcBef>
              <a:buSzPct val="100000"/>
              <a:buFontTx/>
              <a:buNone/>
              <a:defRPr sz="1800" b="1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Nanum Gothic" panose="020D0604000000000000" pitchFamily="34" charset="-127"/>
              </a:defRPr>
            </a:lvl4pPr>
            <a:lvl5pPr marL="0" indent="0" algn="l" defTabSz="906876" rtl="0" eaLnBrk="1" latinLnBrk="0" hangingPunct="1">
              <a:lnSpc>
                <a:spcPct val="100000"/>
              </a:lnSpc>
              <a:spcBef>
                <a:spcPts val="496"/>
              </a:spcBef>
              <a:buSzPct val="100000"/>
              <a:buFontTx/>
              <a:buNone/>
              <a:defRPr sz="1200" b="1" kern="1200" baseline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Nanum Gothic" panose="020D0604000000000000" pitchFamily="34" charset="-127"/>
              </a:defRPr>
            </a:lvl5pPr>
            <a:lvl6pPr marL="0" indent="0" algn="l" defTabSz="906876" rtl="0" eaLnBrk="1" latinLnBrk="0" hangingPunct="1">
              <a:lnSpc>
                <a:spcPct val="100000"/>
              </a:lnSpc>
              <a:spcBef>
                <a:spcPts val="496"/>
              </a:spcBef>
              <a:buFontTx/>
              <a:buNone/>
              <a:defRPr sz="900" b="0" kern="1200">
                <a:solidFill>
                  <a:schemeClr val="tx1">
                    <a:alpha val="70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6pPr>
            <a:lvl7pPr marL="0" indent="0" algn="l" defTabSz="906876" rtl="0" eaLnBrk="1" latinLnBrk="0" hangingPunct="1">
              <a:lnSpc>
                <a:spcPct val="100000"/>
              </a:lnSpc>
              <a:spcBef>
                <a:spcPts val="496"/>
              </a:spcBef>
              <a:buFontTx/>
              <a:buNone/>
              <a:defRPr sz="800" b="0" kern="1200" baseline="0">
                <a:solidFill>
                  <a:schemeClr val="tx1">
                    <a:alpha val="50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7pPr>
            <a:lvl8pPr marL="0" marR="0" indent="0" algn="l" defTabSz="906876" rtl="0" eaLnBrk="1" fontAlgn="auto" latinLnBrk="0" hangingPunct="1">
              <a:lnSpc>
                <a:spcPct val="90000"/>
              </a:lnSpc>
              <a:spcBef>
                <a:spcPts val="496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2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8pPr>
            <a:lvl9pPr marL="179058" indent="0" algn="l" defTabSz="906876" rtl="0" eaLnBrk="1" latinLnBrk="0" hangingPunct="1">
              <a:lnSpc>
                <a:spcPct val="90000"/>
              </a:lnSpc>
              <a:spcBef>
                <a:spcPts val="496"/>
              </a:spcBef>
              <a:buFont typeface="Arial" panose="020B0604020202020204" pitchFamily="34" charset="0"/>
              <a:buNone/>
              <a:defRPr sz="17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4000" dirty="0"/>
              <a:t>Kudu</a:t>
            </a:r>
            <a:r>
              <a:rPr lang="ko-KR" altLang="en-US" sz="4000" dirty="0"/>
              <a:t>에서 </a:t>
            </a:r>
            <a:r>
              <a:rPr lang="en-US" altLang="ko-KR" sz="4000" dirty="0"/>
              <a:t>HDFS</a:t>
            </a:r>
            <a:r>
              <a:rPr lang="ko-KR" altLang="en-US" sz="4000" dirty="0"/>
              <a:t>로 데이터를 </a:t>
            </a:r>
            <a:r>
              <a:rPr lang="ko-KR" altLang="en-US" sz="4000" dirty="0" smtClean="0"/>
              <a:t>이동</a:t>
            </a:r>
            <a:endParaRPr lang="ko-KR" altLang="en-US" sz="4000" dirty="0"/>
          </a:p>
        </p:txBody>
      </p:sp>
      <p:pic>
        <p:nvPicPr>
          <p:cNvPr id="11" name="Picture 2" descr="ë¶ì¬ ë£ì ì´ë¯¸ì§ 0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916" y="3931224"/>
            <a:ext cx="381000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ë¶ì¬ ë£ì ì´ë¯¸ì§ 0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1375" y="3197278"/>
            <a:ext cx="4162425" cy="3600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2391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>
        <p:push/>
      </p:transition>
    </mc:Choice>
    <mc:Fallback xmlns="">
      <p:transition spd="slow" advClick="0" advTm="2000">
        <p:push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47"/>
          </p:nvPr>
        </p:nvSpPr>
        <p:spPr>
          <a:xfrm>
            <a:off x="427816" y="1373259"/>
            <a:ext cx="2951523" cy="449728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 err="1" smtClean="0"/>
              <a:t>window_data_move.sql</a:t>
            </a: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텍스트 개체 틀 4">
            <a:extLst>
              <a:ext uri="{FF2B5EF4-FFF2-40B4-BE49-F238E27FC236}">
                <a16:creationId xmlns:a16="http://schemas.microsoft.com/office/drawing/2014/main" id="{CED1C07E-09F6-2843-89B8-BF732F6BAD0F}"/>
              </a:ext>
            </a:extLst>
          </p:cNvPr>
          <p:cNvSpPr txBox="1">
            <a:spLocks/>
          </p:cNvSpPr>
          <p:nvPr/>
        </p:nvSpPr>
        <p:spPr>
          <a:xfrm>
            <a:off x="958144" y="711524"/>
            <a:ext cx="9307289" cy="77441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marR="0" indent="0" algn="l" defTabSz="906876" rtl="0" eaLnBrk="1" fontAlgn="auto" latinLnBrk="0" hangingPunct="1">
              <a:lnSpc>
                <a:spcPct val="100000"/>
              </a:lnSpc>
              <a:spcBef>
                <a:spcPts val="496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 sz="1000" b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1pPr>
            <a:lvl2pPr marL="0" indent="0" algn="l" defTabSz="447247" rtl="0" eaLnBrk="1" latinLnBrk="0" hangingPunct="1">
              <a:lnSpc>
                <a:spcPct val="100000"/>
              </a:lnSpc>
              <a:spcBef>
                <a:spcPts val="496"/>
              </a:spcBef>
              <a:buSzPct val="100000"/>
              <a:buFontTx/>
              <a:buNone/>
              <a:defRPr sz="2800" b="1" kern="1200" baseline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Nanum Gothic" panose="020D0604000000000000" pitchFamily="34" charset="-127"/>
              </a:defRPr>
            </a:lvl2pPr>
            <a:lvl3pPr marL="0" indent="0" algn="l" defTabSz="447247" rtl="0" eaLnBrk="1" latinLnBrk="0" hangingPunct="1">
              <a:lnSpc>
                <a:spcPct val="150000"/>
              </a:lnSpc>
              <a:spcBef>
                <a:spcPts val="496"/>
              </a:spcBef>
              <a:buSzPct val="100000"/>
              <a:buFontTx/>
              <a:buNone/>
              <a:defRPr sz="1003" kern="1200" baseline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l" defTabSz="906876" rtl="0" eaLnBrk="1" latinLnBrk="0" hangingPunct="1">
              <a:lnSpc>
                <a:spcPct val="100000"/>
              </a:lnSpc>
              <a:spcBef>
                <a:spcPts val="496"/>
              </a:spcBef>
              <a:buSzPct val="100000"/>
              <a:buFontTx/>
              <a:buNone/>
              <a:defRPr sz="1800" b="1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Nanum Gothic" panose="020D0604000000000000" pitchFamily="34" charset="-127"/>
              </a:defRPr>
            </a:lvl4pPr>
            <a:lvl5pPr marL="0" indent="0" algn="l" defTabSz="906876" rtl="0" eaLnBrk="1" latinLnBrk="0" hangingPunct="1">
              <a:lnSpc>
                <a:spcPct val="100000"/>
              </a:lnSpc>
              <a:spcBef>
                <a:spcPts val="496"/>
              </a:spcBef>
              <a:buSzPct val="100000"/>
              <a:buFontTx/>
              <a:buNone/>
              <a:defRPr sz="1200" b="1" kern="1200" baseline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Nanum Gothic" panose="020D0604000000000000" pitchFamily="34" charset="-127"/>
              </a:defRPr>
            </a:lvl5pPr>
            <a:lvl6pPr marL="0" indent="0" algn="l" defTabSz="906876" rtl="0" eaLnBrk="1" latinLnBrk="0" hangingPunct="1">
              <a:lnSpc>
                <a:spcPct val="100000"/>
              </a:lnSpc>
              <a:spcBef>
                <a:spcPts val="496"/>
              </a:spcBef>
              <a:buFontTx/>
              <a:buNone/>
              <a:defRPr sz="900" b="0" kern="1200">
                <a:solidFill>
                  <a:schemeClr val="tx1">
                    <a:alpha val="70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6pPr>
            <a:lvl7pPr marL="0" indent="0" algn="l" defTabSz="906876" rtl="0" eaLnBrk="1" latinLnBrk="0" hangingPunct="1">
              <a:lnSpc>
                <a:spcPct val="100000"/>
              </a:lnSpc>
              <a:spcBef>
                <a:spcPts val="496"/>
              </a:spcBef>
              <a:buFontTx/>
              <a:buNone/>
              <a:defRPr sz="800" b="0" kern="1200" baseline="0">
                <a:solidFill>
                  <a:schemeClr val="tx1">
                    <a:alpha val="50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7pPr>
            <a:lvl8pPr marL="0" marR="0" indent="0" algn="l" defTabSz="906876" rtl="0" eaLnBrk="1" fontAlgn="auto" latinLnBrk="0" hangingPunct="1">
              <a:lnSpc>
                <a:spcPct val="90000"/>
              </a:lnSpc>
              <a:spcBef>
                <a:spcPts val="496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2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8pPr>
            <a:lvl9pPr marL="179058" indent="0" algn="l" defTabSz="906876" rtl="0" eaLnBrk="1" latinLnBrk="0" hangingPunct="1">
              <a:lnSpc>
                <a:spcPct val="90000"/>
              </a:lnSpc>
              <a:spcBef>
                <a:spcPts val="496"/>
              </a:spcBef>
              <a:buFont typeface="Arial" panose="020B0604020202020204" pitchFamily="34" charset="0"/>
              <a:buNone/>
              <a:defRPr sz="17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4000" dirty="0"/>
              <a:t>Kudu</a:t>
            </a:r>
            <a:r>
              <a:rPr lang="ko-KR" altLang="en-US" sz="4000" dirty="0"/>
              <a:t>에서 </a:t>
            </a:r>
            <a:r>
              <a:rPr lang="en-US" altLang="ko-KR" sz="4000" dirty="0"/>
              <a:t>HDFS</a:t>
            </a:r>
            <a:r>
              <a:rPr lang="ko-KR" altLang="en-US" sz="4000" dirty="0"/>
              <a:t>로 데이터를 </a:t>
            </a:r>
            <a:r>
              <a:rPr lang="ko-KR" altLang="en-US" sz="4000" dirty="0" smtClean="0"/>
              <a:t>이동</a:t>
            </a:r>
            <a:endParaRPr lang="ko-KR" altLang="en-US" sz="40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816" y="1912141"/>
            <a:ext cx="5591175" cy="139065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816" y="4694926"/>
            <a:ext cx="5229225" cy="933450"/>
          </a:xfrm>
          <a:prstGeom prst="rect">
            <a:avLst/>
          </a:prstGeom>
        </p:spPr>
      </p:pic>
      <p:sp>
        <p:nvSpPr>
          <p:cNvPr id="13" name="텍스트 개체 틀 4"/>
          <p:cNvSpPr>
            <a:spLocks noGrp="1"/>
          </p:cNvSpPr>
          <p:nvPr>
            <p:ph type="body" sz="quarter" idx="47"/>
          </p:nvPr>
        </p:nvSpPr>
        <p:spPr>
          <a:xfrm>
            <a:off x="6630568" y="1373259"/>
            <a:ext cx="2951523" cy="449728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 err="1"/>
              <a:t>window_view_alter.sql</a:t>
            </a:r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0568" y="1912141"/>
            <a:ext cx="3933825" cy="2447925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0568" y="4694926"/>
            <a:ext cx="5400675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3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>
        <p:push/>
      </p:transition>
    </mc:Choice>
    <mc:Fallback xmlns="">
      <p:transition spd="slow" advClick="0" advTm="2000">
        <p:push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47"/>
          </p:nvPr>
        </p:nvSpPr>
        <p:spPr>
          <a:xfrm>
            <a:off x="427816" y="1373259"/>
            <a:ext cx="2951523" cy="449728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 err="1"/>
              <a:t>window_partition_shift.sql</a:t>
            </a: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텍스트 개체 틀 4">
            <a:extLst>
              <a:ext uri="{FF2B5EF4-FFF2-40B4-BE49-F238E27FC236}">
                <a16:creationId xmlns:a16="http://schemas.microsoft.com/office/drawing/2014/main" id="{CED1C07E-09F6-2843-89B8-BF732F6BAD0F}"/>
              </a:ext>
            </a:extLst>
          </p:cNvPr>
          <p:cNvSpPr txBox="1">
            <a:spLocks/>
          </p:cNvSpPr>
          <p:nvPr/>
        </p:nvSpPr>
        <p:spPr>
          <a:xfrm>
            <a:off x="958144" y="711524"/>
            <a:ext cx="9307289" cy="77441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marR="0" indent="0" algn="l" defTabSz="906876" rtl="0" eaLnBrk="1" fontAlgn="auto" latinLnBrk="0" hangingPunct="1">
              <a:lnSpc>
                <a:spcPct val="100000"/>
              </a:lnSpc>
              <a:spcBef>
                <a:spcPts val="496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 sz="1000" b="0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1pPr>
            <a:lvl2pPr marL="0" indent="0" algn="l" defTabSz="447247" rtl="0" eaLnBrk="1" latinLnBrk="0" hangingPunct="1">
              <a:lnSpc>
                <a:spcPct val="100000"/>
              </a:lnSpc>
              <a:spcBef>
                <a:spcPts val="496"/>
              </a:spcBef>
              <a:buSzPct val="100000"/>
              <a:buFontTx/>
              <a:buNone/>
              <a:defRPr sz="2800" b="1" kern="1200" baseline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Nanum Gothic" panose="020D0604000000000000" pitchFamily="34" charset="-127"/>
              </a:defRPr>
            </a:lvl2pPr>
            <a:lvl3pPr marL="0" indent="0" algn="l" defTabSz="447247" rtl="0" eaLnBrk="1" latinLnBrk="0" hangingPunct="1">
              <a:lnSpc>
                <a:spcPct val="150000"/>
              </a:lnSpc>
              <a:spcBef>
                <a:spcPts val="496"/>
              </a:spcBef>
              <a:buSzPct val="100000"/>
              <a:buFontTx/>
              <a:buNone/>
              <a:defRPr sz="1003" kern="1200" baseline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l" defTabSz="906876" rtl="0" eaLnBrk="1" latinLnBrk="0" hangingPunct="1">
              <a:lnSpc>
                <a:spcPct val="100000"/>
              </a:lnSpc>
              <a:spcBef>
                <a:spcPts val="496"/>
              </a:spcBef>
              <a:buSzPct val="100000"/>
              <a:buFontTx/>
              <a:buNone/>
              <a:defRPr sz="1800" b="1" kern="12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Nanum Gothic" panose="020D0604000000000000" pitchFamily="34" charset="-127"/>
              </a:defRPr>
            </a:lvl4pPr>
            <a:lvl5pPr marL="0" indent="0" algn="l" defTabSz="906876" rtl="0" eaLnBrk="1" latinLnBrk="0" hangingPunct="1">
              <a:lnSpc>
                <a:spcPct val="100000"/>
              </a:lnSpc>
              <a:spcBef>
                <a:spcPts val="496"/>
              </a:spcBef>
              <a:buSzPct val="100000"/>
              <a:buFontTx/>
              <a:buNone/>
              <a:defRPr sz="1200" b="1" kern="1200" baseline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Nanum Gothic" panose="020D0604000000000000" pitchFamily="34" charset="-127"/>
              </a:defRPr>
            </a:lvl5pPr>
            <a:lvl6pPr marL="0" indent="0" algn="l" defTabSz="906876" rtl="0" eaLnBrk="1" latinLnBrk="0" hangingPunct="1">
              <a:lnSpc>
                <a:spcPct val="100000"/>
              </a:lnSpc>
              <a:spcBef>
                <a:spcPts val="496"/>
              </a:spcBef>
              <a:buFontTx/>
              <a:buNone/>
              <a:defRPr sz="900" b="0" kern="1200">
                <a:solidFill>
                  <a:schemeClr val="tx1">
                    <a:alpha val="70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6pPr>
            <a:lvl7pPr marL="0" indent="0" algn="l" defTabSz="906876" rtl="0" eaLnBrk="1" latinLnBrk="0" hangingPunct="1">
              <a:lnSpc>
                <a:spcPct val="100000"/>
              </a:lnSpc>
              <a:spcBef>
                <a:spcPts val="496"/>
              </a:spcBef>
              <a:buFontTx/>
              <a:buNone/>
              <a:defRPr sz="800" b="0" kern="1200" baseline="0">
                <a:solidFill>
                  <a:schemeClr val="tx1">
                    <a:alpha val="50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7pPr>
            <a:lvl8pPr marL="0" marR="0" indent="0" algn="l" defTabSz="906876" rtl="0" eaLnBrk="1" fontAlgn="auto" latinLnBrk="0" hangingPunct="1">
              <a:lnSpc>
                <a:spcPct val="90000"/>
              </a:lnSpc>
              <a:spcBef>
                <a:spcPts val="496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2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defRPr>
            </a:lvl8pPr>
            <a:lvl9pPr marL="179058" indent="0" algn="l" defTabSz="906876" rtl="0" eaLnBrk="1" latinLnBrk="0" hangingPunct="1">
              <a:lnSpc>
                <a:spcPct val="90000"/>
              </a:lnSpc>
              <a:spcBef>
                <a:spcPts val="496"/>
              </a:spcBef>
              <a:buFont typeface="Arial" panose="020B0604020202020204" pitchFamily="34" charset="0"/>
              <a:buNone/>
              <a:defRPr sz="17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4000" dirty="0"/>
              <a:t>Kudu</a:t>
            </a:r>
            <a:r>
              <a:rPr lang="ko-KR" altLang="en-US" sz="4000" dirty="0"/>
              <a:t>에서 </a:t>
            </a:r>
            <a:r>
              <a:rPr lang="en-US" altLang="ko-KR" sz="4000" dirty="0"/>
              <a:t>HDFS</a:t>
            </a:r>
            <a:r>
              <a:rPr lang="ko-KR" altLang="en-US" sz="4000" dirty="0"/>
              <a:t>로 데이터를 </a:t>
            </a:r>
            <a:r>
              <a:rPr lang="ko-KR" altLang="en-US" sz="4000" dirty="0" smtClean="0"/>
              <a:t>이동</a:t>
            </a:r>
            <a:endParaRPr lang="ko-KR" altLang="en-US" sz="4000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816" y="1836322"/>
            <a:ext cx="7048500" cy="225742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816" y="4910950"/>
            <a:ext cx="590550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66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>
        <p:push/>
      </p:transition>
    </mc:Choice>
    <mc:Fallback xmlns="">
      <p:transition spd="slow" advClick="0" advTm="2000">
        <p:push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41"/>
          </p:nvPr>
        </p:nvSpPr>
        <p:spPr>
          <a:xfrm>
            <a:off x="334963" y="1684179"/>
            <a:ext cx="11405588" cy="3586568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dirty="0" smtClean="0"/>
              <a:t>테이블이 </a:t>
            </a:r>
            <a:r>
              <a:rPr lang="ko-KR" altLang="en-US" dirty="0" err="1" smtClean="0"/>
              <a:t>많을때는</a:t>
            </a:r>
            <a:r>
              <a:rPr lang="ko-KR" altLang="en-US" dirty="0" smtClean="0"/>
              <a:t> 사람의 노력과 데이터 이동 시간이 많이 필요</a:t>
            </a:r>
            <a:endParaRPr lang="en-US" altLang="ko-KR" dirty="0"/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dirty="0" smtClean="0"/>
              <a:t>테이블당 </a:t>
            </a:r>
            <a:r>
              <a:rPr lang="en-US" altLang="ko-KR" dirty="0" smtClean="0"/>
              <a:t>1TB </a:t>
            </a:r>
            <a:r>
              <a:rPr lang="ko-KR" altLang="en-US" dirty="0" smtClean="0"/>
              <a:t>정도의 </a:t>
            </a:r>
            <a:r>
              <a:rPr lang="ko-KR" altLang="en-US" dirty="0" err="1" smtClean="0"/>
              <a:t>크기일때</a:t>
            </a:r>
            <a:r>
              <a:rPr lang="ko-KR" altLang="en-US" dirty="0" smtClean="0"/>
              <a:t> 유용</a:t>
            </a:r>
            <a:endParaRPr lang="en-US" altLang="ko-KR" dirty="0" smtClean="0"/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dirty="0" err="1" smtClean="0"/>
              <a:t>하둡</a:t>
            </a:r>
            <a:r>
              <a:rPr lang="ko-KR" altLang="en-US" dirty="0" smtClean="0"/>
              <a:t> 또는 </a:t>
            </a:r>
            <a:r>
              <a:rPr lang="en-US" altLang="ko-KR" dirty="0" smtClean="0"/>
              <a:t>KUDU</a:t>
            </a:r>
            <a:r>
              <a:rPr lang="ko-KR" altLang="en-US" dirty="0" smtClean="0"/>
              <a:t>만으로 대부분 처리 가능</a:t>
            </a:r>
            <a:endParaRPr lang="en-US" altLang="ko-KR" dirty="0" smtClean="0"/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dirty="0" smtClean="0"/>
              <a:t>제가 알고 있는 국내 사례로 제조사 한 곳</a:t>
            </a:r>
            <a:r>
              <a:rPr lang="en-US" altLang="ko-KR" dirty="0" smtClean="0"/>
              <a:t>.( HDFS : 700TB, KUDU : 30TB  </a:t>
            </a:r>
            <a:r>
              <a:rPr lang="ko-KR" altLang="en-US" dirty="0" err="1" smtClean="0"/>
              <a:t>사용중</a:t>
            </a:r>
            <a:r>
              <a:rPr lang="en-US" altLang="ko-KR" dirty="0" smtClean="0"/>
              <a:t> )</a:t>
            </a:r>
            <a:endParaRPr lang="en-US" altLang="ko-KR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CED1C07E-09F6-2843-89B8-BF732F6BAD0F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958144" y="1056574"/>
            <a:ext cx="10937681" cy="77441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ko-KR" altLang="en-US" sz="4000" dirty="0" smtClean="0"/>
              <a:t>이 방법의 단점  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2282825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 advTm="2000">
        <p14:pan/>
      </p:transition>
    </mc:Choice>
    <mc:Fallback xmlns="">
      <p:transition spd="slow" advClick="0" advTm="200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C7844ED3-D11F-EB43-AD0F-3B5A1F0772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42988"/>
            <a:ext cx="12192000" cy="341026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C0478CF-40C6-454E-B5F4-0F76E744F028}"/>
              </a:ext>
            </a:extLst>
          </p:cNvPr>
          <p:cNvSpPr txBox="1"/>
          <p:nvPr/>
        </p:nvSpPr>
        <p:spPr>
          <a:xfrm>
            <a:off x="2833960" y="2278678"/>
            <a:ext cx="6414452" cy="769441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ko-KR" altLang="en-US" sz="4400" b="1" spc="6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감사합니다</a:t>
            </a:r>
            <a:r>
              <a:rPr lang="en-US" altLang="ko-KR" sz="4400" b="1" spc="6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.</a:t>
            </a:r>
            <a:endParaRPr lang="en-ID" sz="4400" b="1" spc="600" dirty="0">
              <a:solidFill>
                <a:schemeClr val="bg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002437-B4A5-9C44-82F9-F284EA8827A2}"/>
              </a:ext>
            </a:extLst>
          </p:cNvPr>
          <p:cNvSpPr txBox="1"/>
          <p:nvPr/>
        </p:nvSpPr>
        <p:spPr>
          <a:xfrm>
            <a:off x="3514059" y="3336606"/>
            <a:ext cx="5054253" cy="830997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2400" b="1" spc="600" dirty="0" smtClean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Data Playground @ 7</a:t>
            </a:r>
            <a:endParaRPr lang="ko-KR" altLang="en-US" sz="2400" b="1" spc="600" dirty="0">
              <a:solidFill>
                <a:schemeClr val="bg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 algn="ctr"/>
            <a:endParaRPr lang="en-ID" sz="2400" b="1" spc="600" dirty="0">
              <a:solidFill>
                <a:schemeClr val="bg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11" name="Shape 1714">
            <a:extLst>
              <a:ext uri="{FF2B5EF4-FFF2-40B4-BE49-F238E27FC236}">
                <a16:creationId xmlns:a16="http://schemas.microsoft.com/office/drawing/2014/main" id="{7316B5BD-BA84-7F40-A7D9-A95AD5C88B2A}"/>
              </a:ext>
            </a:extLst>
          </p:cNvPr>
          <p:cNvSpPr/>
          <p:nvPr/>
        </p:nvSpPr>
        <p:spPr>
          <a:xfrm>
            <a:off x="3714676" y="5052862"/>
            <a:ext cx="355529" cy="3555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902" y="9175"/>
                </a:moveTo>
                <a:cubicBezTo>
                  <a:pt x="13937" y="9175"/>
                  <a:pt x="13937" y="9175"/>
                  <a:pt x="13937" y="9175"/>
                </a:cubicBezTo>
                <a:cubicBezTo>
                  <a:pt x="13699" y="11240"/>
                  <a:pt x="13699" y="11240"/>
                  <a:pt x="13699" y="11240"/>
                </a:cubicBezTo>
                <a:cubicBezTo>
                  <a:pt x="11902" y="11240"/>
                  <a:pt x="11902" y="11240"/>
                  <a:pt x="11902" y="11240"/>
                </a:cubicBezTo>
                <a:cubicBezTo>
                  <a:pt x="11902" y="17402"/>
                  <a:pt x="11902" y="17402"/>
                  <a:pt x="11902" y="17402"/>
                </a:cubicBezTo>
                <a:cubicBezTo>
                  <a:pt x="9257" y="17402"/>
                  <a:pt x="9257" y="17402"/>
                  <a:pt x="9257" y="17402"/>
                </a:cubicBezTo>
                <a:cubicBezTo>
                  <a:pt x="9257" y="11240"/>
                  <a:pt x="9257" y="11240"/>
                  <a:pt x="9257" y="11240"/>
                </a:cubicBezTo>
                <a:cubicBezTo>
                  <a:pt x="7765" y="11240"/>
                  <a:pt x="7765" y="11240"/>
                  <a:pt x="7765" y="11240"/>
                </a:cubicBezTo>
                <a:cubicBezTo>
                  <a:pt x="7765" y="9175"/>
                  <a:pt x="7765" y="9175"/>
                  <a:pt x="7765" y="9175"/>
                </a:cubicBezTo>
                <a:cubicBezTo>
                  <a:pt x="9257" y="9175"/>
                  <a:pt x="9257" y="9175"/>
                  <a:pt x="9257" y="9175"/>
                </a:cubicBezTo>
                <a:cubicBezTo>
                  <a:pt x="9257" y="7821"/>
                  <a:pt x="9257" y="7821"/>
                  <a:pt x="9257" y="7821"/>
                </a:cubicBezTo>
                <a:cubicBezTo>
                  <a:pt x="9257" y="6094"/>
                  <a:pt x="9969" y="5112"/>
                  <a:pt x="12173" y="5112"/>
                </a:cubicBezTo>
                <a:cubicBezTo>
                  <a:pt x="13937" y="5112"/>
                  <a:pt x="13937" y="5112"/>
                  <a:pt x="13937" y="5112"/>
                </a:cubicBezTo>
                <a:cubicBezTo>
                  <a:pt x="13937" y="7144"/>
                  <a:pt x="13937" y="7144"/>
                  <a:pt x="13937" y="7144"/>
                </a:cubicBezTo>
                <a:cubicBezTo>
                  <a:pt x="12885" y="7144"/>
                  <a:pt x="12885" y="7144"/>
                  <a:pt x="12885" y="7144"/>
                </a:cubicBezTo>
                <a:cubicBezTo>
                  <a:pt x="12038" y="7144"/>
                  <a:pt x="11902" y="7414"/>
                  <a:pt x="11902" y="7956"/>
                </a:cubicBezTo>
                <a:lnTo>
                  <a:pt x="11902" y="9175"/>
                </a:lnTo>
                <a:close/>
                <a:moveTo>
                  <a:pt x="21600" y="10800"/>
                </a:moveTo>
                <a:cubicBezTo>
                  <a:pt x="21600" y="16759"/>
                  <a:pt x="16785" y="21600"/>
                  <a:pt x="10817" y="21600"/>
                </a:cubicBezTo>
                <a:cubicBezTo>
                  <a:pt x="4849" y="21600"/>
                  <a:pt x="0" y="16759"/>
                  <a:pt x="0" y="10800"/>
                </a:cubicBezTo>
                <a:cubicBezTo>
                  <a:pt x="0" y="4841"/>
                  <a:pt x="4849" y="0"/>
                  <a:pt x="10817" y="0"/>
                </a:cubicBezTo>
                <a:cubicBezTo>
                  <a:pt x="16785" y="0"/>
                  <a:pt x="21600" y="4841"/>
                  <a:pt x="21600" y="10800"/>
                </a:cubicBezTo>
                <a:close/>
                <a:moveTo>
                  <a:pt x="20922" y="10800"/>
                </a:moveTo>
                <a:cubicBezTo>
                  <a:pt x="20922" y="8092"/>
                  <a:pt x="19871" y="5552"/>
                  <a:pt x="17972" y="3656"/>
                </a:cubicBezTo>
                <a:cubicBezTo>
                  <a:pt x="16039" y="1727"/>
                  <a:pt x="13496" y="677"/>
                  <a:pt x="10817" y="677"/>
                </a:cubicBezTo>
                <a:cubicBezTo>
                  <a:pt x="8104" y="677"/>
                  <a:pt x="5561" y="1727"/>
                  <a:pt x="3628" y="3656"/>
                </a:cubicBezTo>
                <a:cubicBezTo>
                  <a:pt x="1729" y="5552"/>
                  <a:pt x="678" y="8092"/>
                  <a:pt x="678" y="10800"/>
                </a:cubicBezTo>
                <a:cubicBezTo>
                  <a:pt x="678" y="13508"/>
                  <a:pt x="1729" y="16048"/>
                  <a:pt x="3628" y="17944"/>
                </a:cubicBezTo>
                <a:cubicBezTo>
                  <a:pt x="5561" y="19873"/>
                  <a:pt x="8104" y="20923"/>
                  <a:pt x="10817" y="20923"/>
                </a:cubicBezTo>
                <a:cubicBezTo>
                  <a:pt x="13496" y="20923"/>
                  <a:pt x="16039" y="19873"/>
                  <a:pt x="17972" y="17944"/>
                </a:cubicBezTo>
                <a:cubicBezTo>
                  <a:pt x="19871" y="16048"/>
                  <a:pt x="20922" y="13508"/>
                  <a:pt x="20922" y="10800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12700">
            <a:miter lim="400000"/>
          </a:ln>
        </p:spPr>
        <p:txBody>
          <a:bodyPr lIns="11461" rIns="11461"/>
          <a:lstStyle/>
          <a:p>
            <a:pPr defTabSz="229194">
              <a:def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451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CCC2591-00A3-5845-854B-6A70AB747184}"/>
              </a:ext>
            </a:extLst>
          </p:cNvPr>
          <p:cNvSpPr/>
          <p:nvPr/>
        </p:nvSpPr>
        <p:spPr>
          <a:xfrm>
            <a:off x="4215234" y="5076737"/>
            <a:ext cx="410400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https://</a:t>
            </a:r>
            <a:r>
              <a:rPr lang="en-US" altLang="ko-KR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www.facebook.com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/groups/</a:t>
            </a:r>
            <a:r>
              <a:rPr lang="en-US" altLang="ko-KR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databreak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/</a:t>
            </a:r>
            <a:endParaRPr lang="ko-KR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2317066-61B4-F649-9653-B71F1A13E392}"/>
              </a:ext>
            </a:extLst>
          </p:cNvPr>
          <p:cNvSpPr/>
          <p:nvPr/>
        </p:nvSpPr>
        <p:spPr>
          <a:xfrm>
            <a:off x="4215234" y="5554112"/>
            <a:ext cx="20377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  <a:hlinkClick r:id="rId4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http://databreak.org/</a:t>
            </a:r>
            <a:endParaRPr lang="ko-KR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14" name="Shape 1726">
            <a:extLst>
              <a:ext uri="{FF2B5EF4-FFF2-40B4-BE49-F238E27FC236}">
                <a16:creationId xmlns:a16="http://schemas.microsoft.com/office/drawing/2014/main" id="{BA36B392-6B2F-1B44-8520-8234237A0F6C}"/>
              </a:ext>
            </a:extLst>
          </p:cNvPr>
          <p:cNvSpPr/>
          <p:nvPr/>
        </p:nvSpPr>
        <p:spPr>
          <a:xfrm>
            <a:off x="3714675" y="5556868"/>
            <a:ext cx="355529" cy="3555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83" y="0"/>
                </a:moveTo>
                <a:cubicBezTo>
                  <a:pt x="4815" y="0"/>
                  <a:pt x="0" y="4841"/>
                  <a:pt x="0" y="10800"/>
                </a:cubicBezTo>
                <a:cubicBezTo>
                  <a:pt x="0" y="16759"/>
                  <a:pt x="4815" y="21600"/>
                  <a:pt x="10783" y="21600"/>
                </a:cubicBezTo>
                <a:cubicBezTo>
                  <a:pt x="16751" y="21600"/>
                  <a:pt x="21600" y="16759"/>
                  <a:pt x="21600" y="10800"/>
                </a:cubicBezTo>
                <a:cubicBezTo>
                  <a:pt x="21600" y="4841"/>
                  <a:pt x="16751" y="0"/>
                  <a:pt x="10783" y="0"/>
                </a:cubicBezTo>
                <a:close/>
                <a:moveTo>
                  <a:pt x="17972" y="17944"/>
                </a:moveTo>
                <a:cubicBezTo>
                  <a:pt x="16039" y="19873"/>
                  <a:pt x="13496" y="20923"/>
                  <a:pt x="10783" y="20923"/>
                </a:cubicBezTo>
                <a:cubicBezTo>
                  <a:pt x="8104" y="20923"/>
                  <a:pt x="5561" y="19873"/>
                  <a:pt x="3628" y="17944"/>
                </a:cubicBezTo>
                <a:cubicBezTo>
                  <a:pt x="1729" y="16048"/>
                  <a:pt x="678" y="13508"/>
                  <a:pt x="678" y="10800"/>
                </a:cubicBezTo>
                <a:cubicBezTo>
                  <a:pt x="678" y="8092"/>
                  <a:pt x="1729" y="5552"/>
                  <a:pt x="3628" y="3656"/>
                </a:cubicBezTo>
                <a:cubicBezTo>
                  <a:pt x="5561" y="1727"/>
                  <a:pt x="8104" y="677"/>
                  <a:pt x="10783" y="677"/>
                </a:cubicBezTo>
                <a:cubicBezTo>
                  <a:pt x="13496" y="677"/>
                  <a:pt x="16039" y="1727"/>
                  <a:pt x="17972" y="3656"/>
                </a:cubicBezTo>
                <a:cubicBezTo>
                  <a:pt x="19871" y="5552"/>
                  <a:pt x="20922" y="8092"/>
                  <a:pt x="20922" y="10800"/>
                </a:cubicBezTo>
                <a:cubicBezTo>
                  <a:pt x="20922" y="13508"/>
                  <a:pt x="19871" y="16048"/>
                  <a:pt x="17972" y="17944"/>
                </a:cubicBezTo>
                <a:close/>
                <a:moveTo>
                  <a:pt x="15937" y="15235"/>
                </a:moveTo>
                <a:cubicBezTo>
                  <a:pt x="14140" y="15235"/>
                  <a:pt x="14140" y="15235"/>
                  <a:pt x="14140" y="15235"/>
                </a:cubicBezTo>
                <a:cubicBezTo>
                  <a:pt x="14140" y="11037"/>
                  <a:pt x="10715" y="7584"/>
                  <a:pt x="6544" y="7584"/>
                </a:cubicBezTo>
                <a:cubicBezTo>
                  <a:pt x="6544" y="5789"/>
                  <a:pt x="6544" y="5789"/>
                  <a:pt x="6544" y="5789"/>
                </a:cubicBezTo>
                <a:cubicBezTo>
                  <a:pt x="11699" y="5789"/>
                  <a:pt x="15937" y="10021"/>
                  <a:pt x="15937" y="15235"/>
                </a:cubicBezTo>
                <a:close/>
                <a:moveTo>
                  <a:pt x="9664" y="12053"/>
                </a:moveTo>
                <a:cubicBezTo>
                  <a:pt x="8816" y="11240"/>
                  <a:pt x="7731" y="10800"/>
                  <a:pt x="6544" y="10800"/>
                </a:cubicBezTo>
                <a:cubicBezTo>
                  <a:pt x="6544" y="8972"/>
                  <a:pt x="6544" y="8972"/>
                  <a:pt x="6544" y="8972"/>
                </a:cubicBezTo>
                <a:cubicBezTo>
                  <a:pt x="9935" y="8972"/>
                  <a:pt x="12750" y="11782"/>
                  <a:pt x="12750" y="15167"/>
                </a:cubicBezTo>
                <a:cubicBezTo>
                  <a:pt x="10919" y="15167"/>
                  <a:pt x="10919" y="15167"/>
                  <a:pt x="10919" y="15167"/>
                </a:cubicBezTo>
                <a:cubicBezTo>
                  <a:pt x="10919" y="14016"/>
                  <a:pt x="10478" y="12899"/>
                  <a:pt x="9664" y="12053"/>
                </a:cubicBezTo>
                <a:close/>
                <a:moveTo>
                  <a:pt x="7799" y="12696"/>
                </a:moveTo>
                <a:cubicBezTo>
                  <a:pt x="8477" y="12696"/>
                  <a:pt x="9054" y="13238"/>
                  <a:pt x="9054" y="13949"/>
                </a:cubicBezTo>
                <a:cubicBezTo>
                  <a:pt x="9054" y="14626"/>
                  <a:pt x="8477" y="15201"/>
                  <a:pt x="7799" y="15201"/>
                </a:cubicBezTo>
                <a:cubicBezTo>
                  <a:pt x="7087" y="15201"/>
                  <a:pt x="6544" y="14626"/>
                  <a:pt x="6544" y="13949"/>
                </a:cubicBezTo>
                <a:cubicBezTo>
                  <a:pt x="6544" y="13238"/>
                  <a:pt x="7087" y="12696"/>
                  <a:pt x="7799" y="12696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12700">
            <a:miter lim="400000"/>
          </a:ln>
        </p:spPr>
        <p:txBody>
          <a:bodyPr lIns="11461" rIns="11461"/>
          <a:lstStyle/>
          <a:p>
            <a:pPr defTabSz="229194">
              <a:def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451"/>
          </a:p>
        </p:txBody>
      </p:sp>
    </p:spTree>
    <p:extLst>
      <p:ext uri="{BB962C8B-B14F-4D97-AF65-F5344CB8AC3E}">
        <p14:creationId xmlns:p14="http://schemas.microsoft.com/office/powerpoint/2010/main" val="1847706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-90152" y="-103031"/>
            <a:ext cx="3857051" cy="7083379"/>
          </a:xfrm>
          <a:prstGeom prst="rect">
            <a:avLst/>
          </a:prstGeom>
          <a:solidFill>
            <a:srgbClr val="4E3390"/>
          </a:solidFill>
          <a:ln>
            <a:solidFill>
              <a:srgbClr val="4E33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0" name="TextBox 19"/>
          <p:cNvSpPr txBox="1"/>
          <p:nvPr/>
        </p:nvSpPr>
        <p:spPr>
          <a:xfrm>
            <a:off x="4347361" y="4780186"/>
            <a:ext cx="572829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100" b="1" dirty="0">
                <a:solidFill>
                  <a:schemeClr val="tx2"/>
                </a:solidFill>
                <a:latin typeface="Poppins Bold" panose="02000000000000000000" pitchFamily="2" charset="77"/>
                <a:ea typeface="Roboto" charset="0"/>
                <a:cs typeface="Poppins Bold" panose="02000000000000000000" pitchFamily="2" charset="77"/>
              </a:rPr>
              <a:t>Kudu </a:t>
            </a:r>
            <a:r>
              <a:rPr lang="ko-KR" altLang="en-US" sz="2100" b="1" dirty="0">
                <a:solidFill>
                  <a:schemeClr val="tx2"/>
                </a:solidFill>
                <a:latin typeface="Poppins Bold" panose="02000000000000000000" pitchFamily="2" charset="77"/>
                <a:ea typeface="Roboto" charset="0"/>
                <a:cs typeface="Poppins Bold" panose="02000000000000000000" pitchFamily="2" charset="77"/>
              </a:rPr>
              <a:t>와 </a:t>
            </a:r>
            <a:r>
              <a:rPr lang="en-US" altLang="ko-KR" sz="2100" b="1" dirty="0">
                <a:solidFill>
                  <a:schemeClr val="tx2"/>
                </a:solidFill>
                <a:latin typeface="Poppins Bold" panose="02000000000000000000" pitchFamily="2" charset="77"/>
                <a:ea typeface="Roboto" charset="0"/>
                <a:cs typeface="Poppins Bold" panose="02000000000000000000" pitchFamily="2" charset="77"/>
              </a:rPr>
              <a:t>Impala</a:t>
            </a:r>
            <a:r>
              <a:rPr lang="ko-KR" altLang="en-US" sz="2100" b="1" dirty="0">
                <a:solidFill>
                  <a:schemeClr val="tx2"/>
                </a:solidFill>
                <a:latin typeface="Poppins Bold" panose="02000000000000000000" pitchFamily="2" charset="77"/>
                <a:ea typeface="Roboto" charset="0"/>
                <a:cs typeface="Poppins Bold" panose="02000000000000000000" pitchFamily="2" charset="77"/>
              </a:rPr>
              <a:t>를 사용한 계층적 저장소 </a:t>
            </a:r>
            <a:endParaRPr lang="en-US" sz="2100" b="1" dirty="0">
              <a:solidFill>
                <a:schemeClr val="tx2"/>
              </a:solidFill>
              <a:latin typeface="Poppins Bold" panose="02000000000000000000" pitchFamily="2" charset="77"/>
              <a:ea typeface="Roboto" charset="0"/>
              <a:cs typeface="Poppins Bold" panose="02000000000000000000" pitchFamily="2" charset="7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336477" y="5209880"/>
            <a:ext cx="3474263" cy="3495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20"/>
              </a:lnSpc>
            </a:pPr>
            <a:r>
              <a:rPr lang="ko-KR" altLang="en-US" sz="1400" dirty="0" smtClean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내용 요약</a:t>
            </a:r>
            <a:endParaRPr lang="en-US" sz="14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347361" y="1081668"/>
            <a:ext cx="220124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100" b="1" dirty="0" smtClean="0">
                <a:solidFill>
                  <a:schemeClr val="tx2"/>
                </a:solidFill>
                <a:latin typeface="Poppins Bold" panose="02000000000000000000" pitchFamily="2" charset="77"/>
                <a:ea typeface="Roboto" charset="0"/>
                <a:cs typeface="Poppins Bold" panose="02000000000000000000" pitchFamily="2" charset="77"/>
              </a:rPr>
              <a:t>빅데이터 플랫폼 </a:t>
            </a:r>
            <a:endParaRPr lang="en-US" sz="2100" b="1" dirty="0">
              <a:solidFill>
                <a:schemeClr val="tx2"/>
              </a:solidFill>
              <a:latin typeface="Poppins Bold" panose="02000000000000000000" pitchFamily="2" charset="77"/>
              <a:ea typeface="Roboto" charset="0"/>
              <a:cs typeface="Poppins Bold" panose="02000000000000000000" pitchFamily="2" charset="7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336477" y="1511362"/>
            <a:ext cx="3474263" cy="351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20"/>
              </a:lnSpc>
            </a:pPr>
            <a:r>
              <a:rPr lang="ko-KR" altLang="en-US" sz="1400" dirty="0" smtClean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초 간단한 소개</a:t>
            </a:r>
            <a:endParaRPr lang="en-US" sz="14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347361" y="2930927"/>
            <a:ext cx="768159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 dirty="0" smtClean="0">
                <a:solidFill>
                  <a:schemeClr val="tx2"/>
                </a:solidFill>
                <a:latin typeface="Poppins Bold" panose="02000000000000000000" pitchFamily="2" charset="77"/>
                <a:ea typeface="Roboto" charset="0"/>
                <a:cs typeface="Poppins Bold" panose="02000000000000000000" pitchFamily="2" charset="77"/>
              </a:rPr>
              <a:t>KUDU</a:t>
            </a:r>
            <a:endParaRPr lang="en-US" sz="2100" b="1" dirty="0">
              <a:solidFill>
                <a:schemeClr val="tx2"/>
              </a:solidFill>
              <a:latin typeface="Poppins Bold" panose="02000000000000000000" pitchFamily="2" charset="77"/>
              <a:ea typeface="Roboto" charset="0"/>
              <a:cs typeface="Poppins Bold" panose="02000000000000000000" pitchFamily="2" charset="7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336477" y="3360621"/>
            <a:ext cx="3474263" cy="3495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20"/>
              </a:lnSpc>
            </a:pPr>
            <a:r>
              <a:rPr lang="ko-KR" altLang="en-US" sz="1400" dirty="0" smtClean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간단한 소개</a:t>
            </a:r>
            <a:endParaRPr lang="en-US" altLang="ko-KR" sz="14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099069" y="1976050"/>
            <a:ext cx="1284326" cy="954877"/>
          </a:xfrm>
          <a:prstGeom prst="rect">
            <a:avLst/>
          </a:prstGeom>
          <a:noFill/>
        </p:spPr>
        <p:txBody>
          <a:bodyPr wrap="none" tIns="137160" rtlCol="0">
            <a:spAutoFit/>
          </a:bodyPr>
          <a:lstStyle/>
          <a:p>
            <a:pPr>
              <a:lnSpc>
                <a:spcPts val="6640"/>
              </a:lnSpc>
            </a:pPr>
            <a:r>
              <a:rPr lang="ko-KR" altLang="en-US" sz="4400" b="1" spc="15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Lato Heavy" charset="0"/>
              </a:rPr>
              <a:t>목차</a:t>
            </a:r>
            <a:endParaRPr lang="en-US" altLang="ko-KR" sz="4400" b="1" spc="150" dirty="0">
              <a:solidFill>
                <a:schemeClr val="bg1"/>
              </a:solidFill>
              <a:latin typeface="Nanum Gothic" panose="020D0604000000000000" pitchFamily="34" charset="-127"/>
              <a:ea typeface="Nanum Gothic" panose="020D0604000000000000" pitchFamily="34" charset="-127"/>
              <a:cs typeface="Lato Heavy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4143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41"/>
          </p:nvPr>
        </p:nvSpPr>
        <p:spPr>
          <a:xfrm>
            <a:off x="334963" y="1666927"/>
            <a:ext cx="11405588" cy="3595186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dirty="0"/>
              <a:t>생물학 관련 학과 졸업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dirty="0"/>
              <a:t>모바일</a:t>
            </a:r>
            <a:r>
              <a:rPr lang="en-US" altLang="ko-KR" dirty="0"/>
              <a:t>(brew, win-</a:t>
            </a:r>
            <a:r>
              <a:rPr lang="en-US" altLang="ko-KR" dirty="0" err="1"/>
              <a:t>ce</a:t>
            </a:r>
            <a:r>
              <a:rPr lang="en-US" altLang="ko-KR" dirty="0"/>
              <a:t>, </a:t>
            </a:r>
            <a:r>
              <a:rPr lang="en-US" altLang="ko-KR" dirty="0" err="1"/>
              <a:t>wipi</a:t>
            </a:r>
            <a:r>
              <a:rPr lang="en-US" altLang="ko-KR" dirty="0"/>
              <a:t>, </a:t>
            </a:r>
            <a:r>
              <a:rPr lang="en-US" altLang="ko-KR" dirty="0" err="1"/>
              <a:t>skvm</a:t>
            </a:r>
            <a:r>
              <a:rPr lang="en-US" altLang="ko-KR" dirty="0"/>
              <a:t>) </a:t>
            </a:r>
            <a:r>
              <a:rPr lang="ko-KR" altLang="en-US" dirty="0"/>
              <a:t>개발을 </a:t>
            </a:r>
            <a:r>
              <a:rPr lang="en-US" altLang="ko-KR" dirty="0"/>
              <a:t>2012</a:t>
            </a:r>
            <a:r>
              <a:rPr lang="ko-KR" altLang="en-US" dirty="0"/>
              <a:t>년까지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dirty="0"/>
              <a:t>갤럭시</a:t>
            </a:r>
            <a:r>
              <a:rPr lang="en-US" altLang="ko-KR" dirty="0"/>
              <a:t>A, S, Tab, S2</a:t>
            </a:r>
            <a:r>
              <a:rPr lang="ko-KR" altLang="en-US" dirty="0"/>
              <a:t>의 메시지 </a:t>
            </a:r>
            <a:r>
              <a:rPr lang="ko-KR" altLang="en-US" dirty="0" err="1"/>
              <a:t>어플</a:t>
            </a:r>
            <a:r>
              <a:rPr lang="ko-KR" altLang="en-US" dirty="0"/>
              <a:t> 개발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altLang="ko-KR" dirty="0"/>
              <a:t>2012</a:t>
            </a:r>
            <a:r>
              <a:rPr lang="ko-KR" altLang="en-US" dirty="0"/>
              <a:t>년 이후부터 빅데이터 관련 업무</a:t>
            </a:r>
            <a:r>
              <a:rPr lang="en-US" altLang="ko-KR" dirty="0"/>
              <a:t>~~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altLang="ko-KR" dirty="0"/>
              <a:t>2016</a:t>
            </a:r>
            <a:r>
              <a:rPr lang="ko-KR" altLang="en-US" dirty="0"/>
              <a:t>년 방송통신대학교 통계학과 졸업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dirty="0"/>
              <a:t>커뮤니티 활동은 </a:t>
            </a:r>
            <a:r>
              <a:rPr lang="ko-KR" altLang="en-US" dirty="0" err="1"/>
              <a:t>바이오스핀</a:t>
            </a:r>
            <a:r>
              <a:rPr lang="ko-KR" altLang="en-US" dirty="0"/>
              <a:t> 그룹에서 유전체 데이터 분석을 위주로</a:t>
            </a:r>
            <a:r>
              <a:rPr lang="en-US" altLang="ko-KR" dirty="0"/>
              <a:t>~~ ( </a:t>
            </a:r>
            <a:r>
              <a:rPr lang="en-US" altLang="ko-KR" dirty="0" err="1"/>
              <a:t>Tensorflow</a:t>
            </a:r>
            <a:r>
              <a:rPr lang="en-US" altLang="ko-KR" dirty="0"/>
              <a:t>, R, Python )</a:t>
            </a:r>
          </a:p>
          <a:p>
            <a:endParaRPr lang="en-US" altLang="ko-KR" dirty="0"/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altLang="ko-KR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CED1C07E-09F6-2843-89B8-BF732F6BAD0F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958145" y="1056574"/>
            <a:ext cx="4515124" cy="77441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ko-KR" altLang="en-US" sz="4000" dirty="0" smtClean="0"/>
              <a:t>자기 소개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444500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 advTm="2000">
        <p14:pan/>
      </p:transition>
    </mc:Choice>
    <mc:Fallback xmlns="">
      <p:transition spd="slow" advClick="0" advTm="20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altLang="ko-KR" dirty="0" smtClean="0">
                <a:solidFill>
                  <a:srgbClr val="FF0000"/>
                </a:solidFill>
              </a:rPr>
              <a:t>HDFS</a:t>
            </a:r>
            <a:r>
              <a:rPr lang="en-US" altLang="ko-KR" dirty="0" smtClean="0"/>
              <a:t>, </a:t>
            </a:r>
            <a:r>
              <a:rPr lang="en-US" altLang="ko-KR" dirty="0" smtClean="0">
                <a:solidFill>
                  <a:srgbClr val="FF0000"/>
                </a:solidFill>
              </a:rPr>
              <a:t>KUDU</a:t>
            </a:r>
            <a:r>
              <a:rPr lang="en-US" altLang="ko-KR" dirty="0" smtClean="0"/>
              <a:t> </a:t>
            </a:r>
            <a:r>
              <a:rPr lang="ko-KR" altLang="en-US" dirty="0" smtClean="0"/>
              <a:t>저장 방식</a:t>
            </a:r>
            <a:endParaRPr lang="en-US" altLang="ko-KR" dirty="0" smtClean="0"/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altLang="ko-KR" dirty="0" smtClean="0">
                <a:solidFill>
                  <a:srgbClr val="FF0000"/>
                </a:solidFill>
              </a:rPr>
              <a:t>Impala</a:t>
            </a:r>
            <a:r>
              <a:rPr lang="ko-KR" altLang="en-US" dirty="0" smtClean="0"/>
              <a:t>는 저장소로 </a:t>
            </a:r>
            <a:r>
              <a:rPr lang="en-US" altLang="ko-KR" dirty="0" smtClean="0"/>
              <a:t>HBASE, HDFS, KUDU </a:t>
            </a:r>
            <a:r>
              <a:rPr lang="ko-KR" altLang="en-US" dirty="0" smtClean="0"/>
              <a:t>등을 사용하고 이 데이터를 조회할 수 있는 </a:t>
            </a:r>
            <a:r>
              <a:rPr lang="ko-KR" altLang="en-US" dirty="0" err="1" smtClean="0"/>
              <a:t>쿼리엔진</a:t>
            </a:r>
            <a:r>
              <a:rPr lang="en-US" altLang="ko-KR" dirty="0"/>
              <a:t>.</a:t>
            </a:r>
            <a:endParaRPr lang="en-US" altLang="ko-KR" dirty="0" smtClean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0" name="내용 개체 틀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6346" y="0"/>
            <a:ext cx="6265653" cy="6858000"/>
          </a:xfrm>
          <a:prstGeom prst="rect">
            <a:avLst/>
          </a:prstGeom>
        </p:spPr>
      </p:pic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CED1C07E-09F6-2843-89B8-BF732F6BAD0F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958145" y="1056574"/>
            <a:ext cx="4515124" cy="77441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ko-KR" altLang="en-US" sz="4000" dirty="0"/>
              <a:t>빅데이터 플랫폼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9337805" y="2260517"/>
            <a:ext cx="806860" cy="70697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8661258" y="4511675"/>
            <a:ext cx="1233240" cy="61241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9935751" y="4511675"/>
            <a:ext cx="1045675" cy="61241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꺾인 연결선 16"/>
          <p:cNvCxnSpPr>
            <a:stCxn id="15" idx="0"/>
            <a:endCxn id="13" idx="2"/>
          </p:cNvCxnSpPr>
          <p:nvPr/>
        </p:nvCxnSpPr>
        <p:spPr>
          <a:xfrm rot="16200000" flipV="1">
            <a:off x="9327818" y="3380904"/>
            <a:ext cx="1544188" cy="717354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7614587" y="4507391"/>
            <a:ext cx="1046671" cy="612416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꺾인 연결선 22"/>
          <p:cNvCxnSpPr>
            <a:stCxn id="19" idx="0"/>
            <a:endCxn id="13" idx="2"/>
          </p:cNvCxnSpPr>
          <p:nvPr/>
        </p:nvCxnSpPr>
        <p:spPr>
          <a:xfrm rot="5400000" flipH="1" flipV="1">
            <a:off x="8169627" y="2935783"/>
            <a:ext cx="1539904" cy="1603312"/>
          </a:xfrm>
          <a:prstGeom prst="bentConnector3">
            <a:avLst>
              <a:gd name="adj1" fmla="val 5000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꺾인 연결선 24"/>
          <p:cNvCxnSpPr>
            <a:stCxn id="14" idx="0"/>
          </p:cNvCxnSpPr>
          <p:nvPr/>
        </p:nvCxnSpPr>
        <p:spPr>
          <a:xfrm rot="5400000" flipH="1" flipV="1">
            <a:off x="8737463" y="3507902"/>
            <a:ext cx="1544188" cy="463359"/>
          </a:xfrm>
          <a:prstGeom prst="bentConnector3">
            <a:avLst>
              <a:gd name="adj1" fmla="val 5000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0649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 advTm="2000">
        <p14:pan/>
      </p:transition>
    </mc:Choice>
    <mc:Fallback xmlns="">
      <p:transition spd="slow" advClick="0" advTm="200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41"/>
          </p:nvPr>
        </p:nvSpPr>
        <p:spPr>
          <a:xfrm>
            <a:off x="958145" y="1830821"/>
            <a:ext cx="5296006" cy="2165454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srgbClr val="FF0000"/>
                </a:solidFill>
              </a:rPr>
              <a:t>메모리</a:t>
            </a:r>
            <a:r>
              <a:rPr lang="ko-KR" altLang="en-US" dirty="0"/>
              <a:t> 기반의 </a:t>
            </a:r>
            <a:r>
              <a:rPr lang="en-US" altLang="ko-KR" dirty="0"/>
              <a:t>SQL on Hadoop </a:t>
            </a:r>
            <a:r>
              <a:rPr lang="ko-KR" altLang="en-US" dirty="0"/>
              <a:t>엔진</a:t>
            </a:r>
            <a:r>
              <a:rPr lang="en-US" altLang="ko-KR" dirty="0"/>
              <a:t>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altLang="ko-KR" dirty="0">
                <a:hlinkClick r:id="rId2"/>
              </a:rPr>
              <a:t>https://impala.apache.org/</a:t>
            </a:r>
            <a:endParaRPr lang="en-US" altLang="ko-KR" dirty="0"/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altLang="ko-KR" dirty="0"/>
              <a:t>ETL</a:t>
            </a:r>
            <a:r>
              <a:rPr lang="ko-KR" altLang="en-US" dirty="0"/>
              <a:t>은 </a:t>
            </a:r>
            <a:r>
              <a:rPr lang="en-US" altLang="ko-KR" dirty="0"/>
              <a:t>Hive</a:t>
            </a:r>
            <a:r>
              <a:rPr lang="ko-KR" altLang="en-US" dirty="0"/>
              <a:t>가 더 </a:t>
            </a:r>
            <a:r>
              <a:rPr lang="ko-KR" altLang="en-US" dirty="0" smtClean="0"/>
              <a:t>빠름</a:t>
            </a:r>
            <a:endParaRPr lang="en-US" altLang="ko-KR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CED1C07E-09F6-2843-89B8-BF732F6BAD0F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958145" y="1056574"/>
            <a:ext cx="4515124" cy="77441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ko-KR" sz="4000" dirty="0" smtClean="0"/>
              <a:t>IMPALA</a:t>
            </a:r>
            <a:endParaRPr lang="ko-KR" altLang="en-US" sz="40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7670" y="4311692"/>
            <a:ext cx="8961582" cy="255493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7055" y="2605232"/>
            <a:ext cx="6728344" cy="1639733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6921600" y="2527540"/>
            <a:ext cx="2645093" cy="427007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5543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 advTm="2000">
        <p14:pan/>
      </p:transition>
    </mc:Choice>
    <mc:Fallback xmlns="">
      <p:transition spd="slow" advClick="0" advTm="200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41"/>
          </p:nvPr>
        </p:nvSpPr>
        <p:spPr>
          <a:xfrm>
            <a:off x="334963" y="1830821"/>
            <a:ext cx="4832260" cy="4414704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altLang="ko-KR" dirty="0"/>
              <a:t>Cloudera</a:t>
            </a:r>
            <a:r>
              <a:rPr lang="ko-KR" altLang="en-US" dirty="0"/>
              <a:t>에서 개발한 칼럼 기반 스토리지</a:t>
            </a:r>
            <a:r>
              <a:rPr lang="en-US" altLang="ko-KR" dirty="0"/>
              <a:t>(columnar storage).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altLang="ko-KR" dirty="0"/>
              <a:t>primary key</a:t>
            </a:r>
            <a:r>
              <a:rPr lang="ko-KR" altLang="en-US" dirty="0"/>
              <a:t>를 제공하기 때문에 </a:t>
            </a:r>
            <a:r>
              <a:rPr lang="ko-KR" altLang="en-US" dirty="0" err="1"/>
              <a:t>밀리초</a:t>
            </a:r>
            <a:r>
              <a:rPr lang="en-US" altLang="ko-KR" dirty="0"/>
              <a:t>(</a:t>
            </a:r>
            <a:r>
              <a:rPr lang="en-US" altLang="ko-KR" dirty="0" err="1"/>
              <a:t>ms</a:t>
            </a:r>
            <a:r>
              <a:rPr lang="en-US" altLang="ko-KR" dirty="0"/>
              <a:t>) </a:t>
            </a:r>
            <a:r>
              <a:rPr lang="ko-KR" altLang="en-US" dirty="0"/>
              <a:t>수준의 랜덤 액세스가 가능</a:t>
            </a:r>
            <a:r>
              <a:rPr lang="en-US" altLang="ko-KR" dirty="0"/>
              <a:t>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altLang="ko-KR" dirty="0" smtClean="0"/>
              <a:t>OLAP</a:t>
            </a:r>
            <a:r>
              <a:rPr lang="ko-KR" altLang="en-US" dirty="0" smtClean="0"/>
              <a:t>질의와 </a:t>
            </a:r>
            <a:r>
              <a:rPr lang="en-US" altLang="ko-KR" dirty="0" smtClean="0"/>
              <a:t>OLTP</a:t>
            </a:r>
            <a:r>
              <a:rPr lang="ko-KR" altLang="en-US" dirty="0" smtClean="0"/>
              <a:t>질의를 </a:t>
            </a:r>
            <a:r>
              <a:rPr lang="ko-KR" altLang="en-US" dirty="0"/>
              <a:t>모두 </a:t>
            </a:r>
            <a:r>
              <a:rPr lang="ko-KR" altLang="en-US" dirty="0" smtClean="0"/>
              <a:t>지원</a:t>
            </a:r>
            <a:endParaRPr lang="en-US" altLang="ko-KR" dirty="0" smtClean="0"/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dirty="0" smtClean="0"/>
              <a:t>쿼리 엔진으로 </a:t>
            </a:r>
            <a:r>
              <a:rPr lang="en-US" altLang="ko-KR" dirty="0" smtClean="0"/>
              <a:t>Impala </a:t>
            </a:r>
            <a:r>
              <a:rPr lang="ko-KR" altLang="en-US" dirty="0" smtClean="0"/>
              <a:t>사용</a:t>
            </a:r>
            <a:endParaRPr lang="en-US" altLang="ko-KR" dirty="0"/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altLang="ko-KR" dirty="0" smtClean="0">
                <a:hlinkClick r:id="rId2"/>
              </a:rPr>
              <a:t>https</a:t>
            </a:r>
            <a:r>
              <a:rPr lang="en-US" altLang="ko-KR" dirty="0">
                <a:hlinkClick r:id="rId2"/>
              </a:rPr>
              <a:t>://</a:t>
            </a:r>
            <a:r>
              <a:rPr lang="en-US" altLang="ko-KR" dirty="0" smtClean="0">
                <a:hlinkClick r:id="rId2"/>
              </a:rPr>
              <a:t>d2.naver.com/helloworld/9099561</a:t>
            </a:r>
            <a:r>
              <a:rPr lang="en-US" altLang="ko-KR" dirty="0"/>
              <a:t>(Kudu</a:t>
            </a:r>
            <a:r>
              <a:rPr lang="ko-KR" altLang="en-US" dirty="0"/>
              <a:t>를 이용한 빅데이터 다차원 분석 시스템 </a:t>
            </a:r>
            <a:r>
              <a:rPr lang="ko-KR" altLang="en-US" dirty="0" smtClean="0"/>
              <a:t>개발 </a:t>
            </a:r>
            <a:r>
              <a:rPr lang="en-US" altLang="ko-KR" dirty="0" smtClean="0"/>
              <a:t>)</a:t>
            </a:r>
            <a:endParaRPr lang="en-US" altLang="ko-KR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CED1C07E-09F6-2843-89B8-BF732F6BAD0F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958145" y="1056574"/>
            <a:ext cx="4515124" cy="77441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ko-KR" sz="4000" dirty="0"/>
              <a:t>KUDU </a:t>
            </a:r>
            <a:r>
              <a:rPr lang="ko-KR" altLang="en-US" sz="4000" dirty="0"/>
              <a:t>소개</a:t>
            </a:r>
          </a:p>
        </p:txBody>
      </p:sp>
      <p:pic>
        <p:nvPicPr>
          <p:cNvPr id="8" name="내용 개체 틀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4466" y="1830821"/>
            <a:ext cx="6957534" cy="3350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359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 advTm="2000">
        <p14:pan/>
      </p:transition>
    </mc:Choice>
    <mc:Fallback xmlns="">
      <p:transition spd="slow" advClick="0" advTm="200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41"/>
          </p:nvPr>
        </p:nvSpPr>
        <p:spPr>
          <a:xfrm>
            <a:off x="334963" y="1830821"/>
            <a:ext cx="5341218" cy="3586568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altLang="ko-KR" dirty="0"/>
              <a:t>Master Server</a:t>
            </a:r>
            <a:r>
              <a:rPr lang="ko-KR" altLang="en-US" dirty="0"/>
              <a:t>가 카탈로그 역할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dirty="0"/>
              <a:t>각각 </a:t>
            </a:r>
            <a:r>
              <a:rPr lang="en-US" altLang="ko-KR" dirty="0"/>
              <a:t>Tablet Server</a:t>
            </a:r>
            <a:r>
              <a:rPr lang="ko-KR" altLang="en-US" dirty="0"/>
              <a:t>가 각자의 </a:t>
            </a:r>
            <a:r>
              <a:rPr lang="en-US" altLang="ko-KR" dirty="0"/>
              <a:t>Tablet</a:t>
            </a:r>
            <a:r>
              <a:rPr lang="ko-KR" altLang="en-US" dirty="0"/>
              <a:t>을 저장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altLang="ko-KR" dirty="0"/>
              <a:t>Tablet</a:t>
            </a:r>
            <a:r>
              <a:rPr lang="ko-KR" altLang="en-US" dirty="0"/>
              <a:t>이 실제 데이터를 저장하고 있는 파일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CED1C07E-09F6-2843-89B8-BF732F6BAD0F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958145" y="1056574"/>
            <a:ext cx="4515124" cy="77441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ko-KR" sz="4000" dirty="0"/>
              <a:t>KUDU </a:t>
            </a:r>
            <a:r>
              <a:rPr lang="ko-KR" altLang="en-US" sz="4000" dirty="0" err="1"/>
              <a:t>아키텍쳐</a:t>
            </a:r>
            <a:endParaRPr lang="ko-KR" altLang="en-US" sz="4000" dirty="0"/>
          </a:p>
        </p:txBody>
      </p:sp>
      <p:pic>
        <p:nvPicPr>
          <p:cNvPr id="9" name="Picture 2" descr="Kudu Architectu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4777" y="1260987"/>
            <a:ext cx="6327223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6062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 advTm="2000">
        <p14:pan/>
      </p:transition>
    </mc:Choice>
    <mc:Fallback xmlns="">
      <p:transition spd="slow" advClick="0" advTm="200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41"/>
          </p:nvPr>
        </p:nvSpPr>
        <p:spPr>
          <a:xfrm>
            <a:off x="334963" y="1666927"/>
            <a:ext cx="11405588" cy="5087556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altLang="ko-KR" dirty="0"/>
              <a:t>Master</a:t>
            </a:r>
            <a:r>
              <a:rPr lang="ko-KR" altLang="en-US" dirty="0"/>
              <a:t>의 최대 개수 </a:t>
            </a:r>
            <a:r>
              <a:rPr lang="en-US" altLang="ko-KR" dirty="0"/>
              <a:t>3</a:t>
            </a:r>
            <a:r>
              <a:rPr lang="ko-KR" altLang="en-US" dirty="0"/>
              <a:t>대</a:t>
            </a:r>
            <a:r>
              <a:rPr lang="en-US" altLang="ko-KR" dirty="0"/>
              <a:t>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altLang="ko-KR" dirty="0"/>
              <a:t>Tablet server </a:t>
            </a:r>
            <a:r>
              <a:rPr lang="ko-KR" altLang="en-US" dirty="0"/>
              <a:t>최대 개수 </a:t>
            </a:r>
            <a:r>
              <a:rPr lang="en-US" altLang="ko-KR" dirty="0"/>
              <a:t>100</a:t>
            </a:r>
            <a:r>
              <a:rPr lang="ko-KR" altLang="en-US" dirty="0"/>
              <a:t>대</a:t>
            </a:r>
            <a:r>
              <a:rPr lang="en-US" altLang="ko-KR" dirty="0"/>
              <a:t>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altLang="ko-KR" dirty="0"/>
              <a:t>Tablet server </a:t>
            </a:r>
            <a:r>
              <a:rPr lang="ko-KR" altLang="en-US" dirty="0"/>
              <a:t>당 최대 </a:t>
            </a:r>
            <a:r>
              <a:rPr lang="en-US" altLang="ko-KR" dirty="0"/>
              <a:t>8TB.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altLang="ko-KR" dirty="0"/>
              <a:t>Tablet server </a:t>
            </a:r>
            <a:r>
              <a:rPr lang="ko-KR" altLang="en-US" dirty="0"/>
              <a:t>당 최대 </a:t>
            </a:r>
            <a:r>
              <a:rPr lang="en-US" altLang="ko-KR" dirty="0"/>
              <a:t>tablet</a:t>
            </a:r>
            <a:r>
              <a:rPr lang="ko-KR" altLang="en-US" dirty="0"/>
              <a:t>의 개수 </a:t>
            </a:r>
            <a:r>
              <a:rPr lang="en-US" altLang="ko-KR" dirty="0"/>
              <a:t>2000</a:t>
            </a:r>
            <a:r>
              <a:rPr lang="ko-KR" altLang="en-US" dirty="0"/>
              <a:t>개</a:t>
            </a:r>
            <a:r>
              <a:rPr lang="en-US" altLang="ko-KR" dirty="0"/>
              <a:t>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altLang="ko-KR" dirty="0"/>
              <a:t>Write ahead logs (WALs)</a:t>
            </a:r>
            <a:r>
              <a:rPr lang="ko-KR" altLang="en-US" dirty="0"/>
              <a:t>는 하나의 디스크에만 저장</a:t>
            </a:r>
            <a:r>
              <a:rPr lang="en-US" altLang="ko-KR" dirty="0"/>
              <a:t>. ( </a:t>
            </a:r>
            <a:r>
              <a:rPr lang="ko-KR" altLang="en-US" dirty="0" err="1"/>
              <a:t>병목지점</a:t>
            </a:r>
            <a:r>
              <a:rPr lang="ko-KR" altLang="en-US" dirty="0"/>
              <a:t> </a:t>
            </a:r>
            <a:r>
              <a:rPr lang="en-US" altLang="ko-KR" dirty="0"/>
              <a:t>, SSD</a:t>
            </a:r>
            <a:r>
              <a:rPr lang="ko-KR" altLang="en-US" dirty="0"/>
              <a:t>권장 </a:t>
            </a:r>
            <a:r>
              <a:rPr lang="en-US" altLang="ko-KR" dirty="0"/>
              <a:t>)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dirty="0"/>
              <a:t>참조 </a:t>
            </a:r>
            <a:r>
              <a:rPr lang="en-US" altLang="ko-KR" dirty="0"/>
              <a:t>: </a:t>
            </a:r>
            <a:r>
              <a:rPr lang="en-US" altLang="ko-KR" dirty="0">
                <a:hlinkClick r:id="rId2"/>
              </a:rPr>
              <a:t>https://</a:t>
            </a:r>
            <a:r>
              <a:rPr lang="en-US" altLang="ko-KR" dirty="0" smtClean="0">
                <a:hlinkClick r:id="rId2"/>
              </a:rPr>
              <a:t>www.cloudera.com/documentation/enterprise/5-15-x/topics/kudu_limitations.html#kudu_limitations</a:t>
            </a:r>
            <a:endParaRPr lang="en-US" altLang="ko-KR" dirty="0" smtClean="0"/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dirty="0"/>
              <a:t>최대 저장 용량 </a:t>
            </a:r>
            <a:r>
              <a:rPr lang="en-US" altLang="ko-KR" dirty="0"/>
              <a:t>: 100</a:t>
            </a:r>
            <a:r>
              <a:rPr lang="ko-KR" altLang="en-US" dirty="0"/>
              <a:t>대 </a:t>
            </a:r>
            <a:r>
              <a:rPr lang="en-US" altLang="ko-KR" dirty="0"/>
              <a:t>* 8TB / 3</a:t>
            </a:r>
            <a:r>
              <a:rPr lang="ko-KR" altLang="en-US" dirty="0" err="1" smtClean="0"/>
              <a:t>복제수</a:t>
            </a:r>
            <a:r>
              <a:rPr lang="ko-KR" altLang="en-US" dirty="0" smtClean="0"/>
              <a:t> </a:t>
            </a:r>
            <a:r>
              <a:rPr lang="en-US" altLang="ko-KR" dirty="0"/>
              <a:t>= 267 TB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dirty="0"/>
              <a:t>최대 </a:t>
            </a:r>
            <a:r>
              <a:rPr lang="en-US" altLang="ko-KR" dirty="0"/>
              <a:t>tablet </a:t>
            </a:r>
            <a:r>
              <a:rPr lang="ko-KR" altLang="en-US" dirty="0"/>
              <a:t>개수 </a:t>
            </a:r>
            <a:r>
              <a:rPr lang="en-US" altLang="ko-KR" dirty="0"/>
              <a:t>: 100</a:t>
            </a:r>
            <a:r>
              <a:rPr lang="ko-KR" altLang="en-US" dirty="0"/>
              <a:t>대 </a:t>
            </a:r>
            <a:r>
              <a:rPr lang="en-US" altLang="ko-KR" dirty="0"/>
              <a:t>* 2000</a:t>
            </a:r>
            <a:r>
              <a:rPr lang="ko-KR" altLang="en-US" dirty="0"/>
              <a:t>개 </a:t>
            </a:r>
            <a:r>
              <a:rPr lang="en-US" altLang="ko-KR" dirty="0"/>
              <a:t> / 3</a:t>
            </a:r>
            <a:r>
              <a:rPr lang="ko-KR" altLang="en-US" dirty="0" err="1" smtClean="0"/>
              <a:t>복제수</a:t>
            </a:r>
            <a:r>
              <a:rPr lang="ko-KR" altLang="en-US" dirty="0" smtClean="0"/>
              <a:t> </a:t>
            </a:r>
            <a:r>
              <a:rPr lang="en-US" altLang="ko-KR" dirty="0"/>
              <a:t>= 66,666</a:t>
            </a:r>
            <a:r>
              <a:rPr lang="ko-KR" altLang="en-US" dirty="0"/>
              <a:t>개 </a:t>
            </a:r>
            <a:r>
              <a:rPr lang="en-US" altLang="ko-KR" dirty="0"/>
              <a:t>( </a:t>
            </a:r>
            <a:r>
              <a:rPr lang="ko-KR" altLang="en-US" dirty="0"/>
              <a:t>약 </a:t>
            </a:r>
            <a:r>
              <a:rPr lang="en-US" altLang="ko-KR" dirty="0"/>
              <a:t>6</a:t>
            </a:r>
            <a:r>
              <a:rPr lang="ko-KR" altLang="en-US" dirty="0"/>
              <a:t>만</a:t>
            </a:r>
            <a:r>
              <a:rPr lang="en-US" altLang="ko-KR" dirty="0"/>
              <a:t>6</a:t>
            </a:r>
            <a:r>
              <a:rPr lang="ko-KR" altLang="en-US" dirty="0"/>
              <a:t>천개 </a:t>
            </a:r>
            <a:r>
              <a:rPr lang="en-US" altLang="ko-KR" dirty="0" smtClean="0"/>
              <a:t>)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dirty="0" err="1">
                <a:solidFill>
                  <a:srgbClr val="FF0000"/>
                </a:solidFill>
              </a:rPr>
              <a:t>하둡</a:t>
            </a:r>
            <a:r>
              <a:rPr lang="en-US" altLang="ko-KR" dirty="0">
                <a:solidFill>
                  <a:srgbClr val="FF0000"/>
                </a:solidFill>
              </a:rPr>
              <a:t>( HDFS )</a:t>
            </a:r>
            <a:r>
              <a:rPr lang="ko-KR" altLang="en-US" dirty="0">
                <a:solidFill>
                  <a:srgbClr val="FF0000"/>
                </a:solidFill>
              </a:rPr>
              <a:t>에</a:t>
            </a:r>
            <a:r>
              <a:rPr lang="en-US" altLang="ko-KR" dirty="0">
                <a:solidFill>
                  <a:srgbClr val="FF0000"/>
                </a:solidFill>
              </a:rPr>
              <a:t> </a:t>
            </a:r>
            <a:r>
              <a:rPr lang="ko-KR" altLang="en-US" dirty="0">
                <a:solidFill>
                  <a:srgbClr val="FF0000"/>
                </a:solidFill>
              </a:rPr>
              <a:t>대비 저장 공간이 작고 고비용</a:t>
            </a:r>
            <a:endParaRPr lang="en-US" altLang="ko-KR" dirty="0">
              <a:solidFill>
                <a:srgbClr val="FF0000"/>
              </a:solidFill>
            </a:endParaRPr>
          </a:p>
          <a:p>
            <a:endParaRPr lang="en-US" altLang="ko-KR" dirty="0"/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altLang="ko-KR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CED1C07E-09F6-2843-89B8-BF732F6BAD0F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958145" y="1056574"/>
            <a:ext cx="4515124" cy="77441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ko-KR" sz="4000" dirty="0"/>
              <a:t>KUDU </a:t>
            </a:r>
            <a:r>
              <a:rPr lang="ko-KR" altLang="en-US" sz="4000" dirty="0"/>
              <a:t>제약사항</a:t>
            </a:r>
          </a:p>
        </p:txBody>
      </p:sp>
    </p:spTree>
    <p:extLst>
      <p:ext uri="{BB962C8B-B14F-4D97-AF65-F5344CB8AC3E}">
        <p14:creationId xmlns:p14="http://schemas.microsoft.com/office/powerpoint/2010/main" val="898591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 advTm="2000">
        <p14:pan/>
      </p:transition>
    </mc:Choice>
    <mc:Fallback xmlns="">
      <p:transition spd="slow" advClick="0" advTm="200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41"/>
          </p:nvPr>
        </p:nvSpPr>
        <p:spPr>
          <a:xfrm>
            <a:off x="334963" y="1684179"/>
            <a:ext cx="11405588" cy="3586568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altLang="ko-KR" dirty="0"/>
              <a:t>HDFS</a:t>
            </a:r>
            <a:r>
              <a:rPr lang="ko-KR" altLang="en-US" dirty="0"/>
              <a:t>는 낮은 비용으로 무제한의 확장성을 </a:t>
            </a:r>
            <a:r>
              <a:rPr lang="ko-KR" altLang="en-US" dirty="0" smtClean="0"/>
              <a:t>제공</a:t>
            </a:r>
            <a:endParaRPr lang="en-US" altLang="ko-KR" dirty="0" smtClean="0">
              <a:ea typeface="Nanum Gothic" panose="020D0604000000000000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dirty="0" smtClean="0">
                <a:ea typeface="Nanum Gothic" panose="020D0604000000000000"/>
              </a:rPr>
              <a:t>신규 </a:t>
            </a:r>
            <a:r>
              <a:rPr lang="ko-KR" altLang="en-US" dirty="0">
                <a:ea typeface="Nanum Gothic" panose="020D0604000000000000"/>
              </a:rPr>
              <a:t>데이터는 </a:t>
            </a:r>
            <a:r>
              <a:rPr lang="en-US" altLang="ko-KR" dirty="0">
                <a:ea typeface="Nanum Gothic" panose="020D0604000000000000"/>
              </a:rPr>
              <a:t>Kudu</a:t>
            </a:r>
            <a:r>
              <a:rPr lang="ko-KR" altLang="en-US" dirty="0">
                <a:ea typeface="Nanum Gothic" panose="020D0604000000000000"/>
              </a:rPr>
              <a:t>에  오래된 데이터는 </a:t>
            </a:r>
            <a:r>
              <a:rPr lang="en-US" altLang="ko-KR" dirty="0">
                <a:ea typeface="Nanum Gothic" panose="020D0604000000000000"/>
              </a:rPr>
              <a:t>HDFS </a:t>
            </a:r>
            <a:r>
              <a:rPr lang="ko-KR" altLang="en-US" dirty="0">
                <a:ea typeface="Nanum Gothic" panose="020D0604000000000000"/>
              </a:rPr>
              <a:t>에 저장하여 관리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srgbClr val="FF0000"/>
                </a:solidFill>
                <a:ea typeface="Nanum Gothic" panose="020D0604000000000000"/>
              </a:rPr>
              <a:t>슬라이딩 윈도우 패턴 </a:t>
            </a:r>
            <a:r>
              <a:rPr lang="ko-KR" altLang="en-US" dirty="0">
                <a:ea typeface="Nanum Gothic" panose="020D0604000000000000"/>
              </a:rPr>
              <a:t>적용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altLang="ko-KR" dirty="0">
                <a:ea typeface="Nanum Gothic" panose="020D0604000000000000"/>
              </a:rPr>
              <a:t>https://blog.cloudera.com/blog/2019/03/transparent-hierarchical-storage-management-with-apache-kudu-and-impala/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altLang="ko-KR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CED1C07E-09F6-2843-89B8-BF732F6BAD0F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958144" y="1056574"/>
            <a:ext cx="10937681" cy="77441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ko-KR" sz="4000" dirty="0"/>
              <a:t>Kudu </a:t>
            </a:r>
            <a:r>
              <a:rPr lang="ko-KR" altLang="en-US" sz="4000" dirty="0"/>
              <a:t>와 </a:t>
            </a:r>
            <a:r>
              <a:rPr lang="en-US" altLang="ko-KR" sz="4000" dirty="0"/>
              <a:t>Impala</a:t>
            </a:r>
            <a:r>
              <a:rPr lang="ko-KR" altLang="en-US" sz="4000" dirty="0"/>
              <a:t>를 사용한 계층적 저장소 관리 </a:t>
            </a:r>
          </a:p>
        </p:txBody>
      </p:sp>
    </p:spTree>
    <p:extLst>
      <p:ext uri="{BB962C8B-B14F-4D97-AF65-F5344CB8AC3E}">
        <p14:creationId xmlns:p14="http://schemas.microsoft.com/office/powerpoint/2010/main" val="1069616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 advTm="2000">
        <p14:pan/>
      </p:transition>
    </mc:Choice>
    <mc:Fallback xmlns="">
      <p:transition spd="slow" advClick="0" advTm="2000">
        <p:fade/>
      </p:transition>
    </mc:Fallback>
  </mc:AlternateContent>
</p:sld>
</file>

<file path=ppt/theme/theme1.xml><?xml version="1.0" encoding="utf-8"?>
<a:theme xmlns:a="http://schemas.openxmlformats.org/drawingml/2006/main" name="1_Main">
  <a:themeElements>
    <a:clrScheme name="보라 II">
      <a:dk1>
        <a:sysClr val="windowText" lastClr="000000"/>
      </a:dk1>
      <a:lt1>
        <a:sysClr val="window" lastClr="FFFFFF"/>
      </a:lt1>
      <a:dk2>
        <a:srgbClr val="632E62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Montserrat_Roboto">
      <a:majorFont>
        <a:latin typeface="Montserrat-Bold"/>
        <a:ea typeface=""/>
        <a:cs typeface=""/>
      </a:majorFont>
      <a:minorFont>
        <a:latin typeface="Roboto"/>
        <a:ea typeface=""/>
        <a:cs typeface=""/>
      </a:minorFont>
    </a:fontScheme>
    <a:fmtScheme name="Дымчатое стекло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hade val="100000"/>
                <a:satMod val="100000"/>
              </a:schemeClr>
            </a:gs>
            <a:gs pos="100000">
              <a:schemeClr val="phClr">
                <a:tint val="61000"/>
                <a:alpha val="100000"/>
                <a:satMod val="18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</a:schemeClr>
            </a:gs>
            <a:gs pos="100000">
              <a:schemeClr val="phClr">
                <a:tint val="90000"/>
                <a:alpha val="100000"/>
                <a:satMod val="18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5240" cap="flat" cmpd="sng" algn="ctr">
          <a:solidFill>
            <a:schemeClr val="phClr">
              <a:tint val="25000"/>
              <a:alpha val="25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21590" dir="5400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prstMaterial="flat">
            <a:bevelT w="28575" h="41275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noFill/>
        <a:ln>
          <a:solidFill>
            <a:schemeClr val="tx1"/>
          </a:solidFill>
        </a:ln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>
          <a:defRPr/>
        </a:defPPr>
      </a:lstStyle>
    </a:spDef>
  </a:objectDefaults>
  <a:extraClrSchemeLst/>
  <a:extLst>
    <a:ext uri="{05A4C25C-085E-4340-85A3-A5531E510DB2}">
      <thm15:themeFamily xmlns:thm15="http://schemas.microsoft.com/office/thememl/2012/main" name="Basic" id="{E1943ED4-74EF-4F8C-B10E-AE5D64934FE9}" vid="{0DB25F52-A022-425B-980A-129996713691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14335</TotalTime>
  <Words>521</Words>
  <Application>Microsoft Office PowerPoint</Application>
  <PresentationFormat>와이드스크린</PresentationFormat>
  <Paragraphs>92</Paragraphs>
  <Slides>15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6" baseType="lpstr">
      <vt:lpstr>Lato Heavy</vt:lpstr>
      <vt:lpstr>Montserrat-Bold</vt:lpstr>
      <vt:lpstr>Nanum Gothic</vt:lpstr>
      <vt:lpstr>Open Sans Light</vt:lpstr>
      <vt:lpstr>Poppins Bold</vt:lpstr>
      <vt:lpstr>Roboto</vt:lpstr>
      <vt:lpstr>Arial</vt:lpstr>
      <vt:lpstr>Calibri</vt:lpstr>
      <vt:lpstr>Helvetica</vt:lpstr>
      <vt:lpstr>Wingdings</vt:lpstr>
      <vt:lpstr>1_Main</vt:lpstr>
      <vt:lpstr>하둡과 Kudu를 활용한 Data Lake 활용 사례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isakoff</dc:creator>
  <cp:lastModifiedBy>지용기</cp:lastModifiedBy>
  <cp:revision>1200</cp:revision>
  <dcterms:created xsi:type="dcterms:W3CDTF">2016-02-06T19:59:13Z</dcterms:created>
  <dcterms:modified xsi:type="dcterms:W3CDTF">2019-06-11T02:26:26Z</dcterms:modified>
</cp:coreProperties>
</file>